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comments/modernComment_14B_C83E0098.xml" ContentType="application/vnd.ms-powerpoint.comment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comments/modernComment_15A_1465728C.xml" ContentType="application/vnd.ms-powerpoint.comments+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comments/modernComment_158_F8C20571.xml" ContentType="application/vnd.ms-powerpoint.comment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5.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6.xml" ContentType="application/vnd.openxmlformats-officedocument.presentationml.notesSlide+xml"/>
  <Override PartName="/ppt/comments/modernComment_154_E046839B.xml" ContentType="application/vnd.ms-powerpoint.comments+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7.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8.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comments/modernComment_108_2D3BB376.xml" ContentType="application/vnd.ms-powerpoint.comments+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comments/modernComment_146_3F155A40.xml" ContentType="application/vnd.ms-powerpoint.comment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comments/modernComment_147_A47CDE87.xml" ContentType="application/vnd.ms-powerpoint.comments+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19.xml" ContentType="application/vnd.openxmlformats-officedocument.presentationml.notesSlide+xml"/>
  <Override PartName="/ppt/comments/modernComment_132_2A3F401F.xml" ContentType="application/vnd.ms-powerpoint.comments+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0.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comments/modernComment_121_A5E4EC95.xml" ContentType="application/vnd.ms-powerpoint.comment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21.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2.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23.xml" ContentType="application/vnd.openxmlformats-officedocument.presentationml.notesSlide+xml"/>
  <Override PartName="/ppt/comments/modernComment_15F_F89DA4D1.xml" ContentType="application/vnd.ms-powerpoint.comments+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24.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25.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26.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2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28.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29.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30.xml" ContentType="application/vnd.openxmlformats-officedocument.presentationml.notesSlide+xml"/>
  <Override PartName="/ppt/comments/modernComment_174_B5143EC0.xml" ContentType="application/vnd.ms-powerpoint.comments+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31.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2.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33.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4.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3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3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3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3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notesSlides/notesSlide39.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4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notesSlides/notesSlide41.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42.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notesSlides/notesSlide43.xml" ContentType="application/vnd.openxmlformats-officedocument.presentationml.notesSlide+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44.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7" r:id="rId2"/>
    <p:sldId id="258" r:id="rId3"/>
    <p:sldId id="308" r:id="rId4"/>
    <p:sldId id="262" r:id="rId5"/>
    <p:sldId id="321" r:id="rId6"/>
    <p:sldId id="322" r:id="rId7"/>
    <p:sldId id="330" r:id="rId8"/>
    <p:sldId id="378" r:id="rId9"/>
    <p:sldId id="335" r:id="rId10"/>
    <p:sldId id="336" r:id="rId11"/>
    <p:sldId id="337" r:id="rId12"/>
    <p:sldId id="338" r:id="rId13"/>
    <p:sldId id="339" r:id="rId14"/>
    <p:sldId id="331" r:id="rId15"/>
    <p:sldId id="347" r:id="rId16"/>
    <p:sldId id="272" r:id="rId17"/>
    <p:sldId id="346" r:id="rId18"/>
    <p:sldId id="344" r:id="rId19"/>
    <p:sldId id="345" r:id="rId20"/>
    <p:sldId id="307" r:id="rId21"/>
    <p:sldId id="340" r:id="rId22"/>
    <p:sldId id="343" r:id="rId23"/>
    <p:sldId id="334" r:id="rId24"/>
    <p:sldId id="264" r:id="rId25"/>
    <p:sldId id="326" r:id="rId26"/>
    <p:sldId id="327" r:id="rId27"/>
    <p:sldId id="309" r:id="rId28"/>
    <p:sldId id="306" r:id="rId29"/>
    <p:sldId id="276" r:id="rId30"/>
    <p:sldId id="310" r:id="rId31"/>
    <p:sldId id="311" r:id="rId32"/>
    <p:sldId id="348" r:id="rId33"/>
    <p:sldId id="278" r:id="rId34"/>
    <p:sldId id="284" r:id="rId35"/>
    <p:sldId id="277" r:id="rId36"/>
    <p:sldId id="279" r:id="rId37"/>
    <p:sldId id="288" r:id="rId38"/>
    <p:sldId id="289" r:id="rId39"/>
    <p:sldId id="290" r:id="rId40"/>
    <p:sldId id="312" r:id="rId41"/>
    <p:sldId id="314" r:id="rId42"/>
    <p:sldId id="291" r:id="rId43"/>
    <p:sldId id="301" r:id="rId44"/>
    <p:sldId id="350" r:id="rId45"/>
    <p:sldId id="351" r:id="rId46"/>
    <p:sldId id="352" r:id="rId47"/>
    <p:sldId id="360" r:id="rId48"/>
    <p:sldId id="361" r:id="rId49"/>
    <p:sldId id="353" r:id="rId50"/>
    <p:sldId id="363" r:id="rId51"/>
    <p:sldId id="370" r:id="rId52"/>
    <p:sldId id="372" r:id="rId53"/>
    <p:sldId id="374" r:id="rId54"/>
    <p:sldId id="373" r:id="rId55"/>
    <p:sldId id="375" r:id="rId56"/>
    <p:sldId id="376" r:id="rId57"/>
    <p:sldId id="362" r:id="rId58"/>
    <p:sldId id="355" r:id="rId59"/>
    <p:sldId id="354" r:id="rId60"/>
    <p:sldId id="356" r:id="rId61"/>
    <p:sldId id="357" r:id="rId62"/>
    <p:sldId id="364" r:id="rId63"/>
    <p:sldId id="365" r:id="rId64"/>
    <p:sldId id="358" r:id="rId65"/>
    <p:sldId id="366" r:id="rId66"/>
    <p:sldId id="315" r:id="rId67"/>
    <p:sldId id="316" r:id="rId68"/>
    <p:sldId id="369" r:id="rId69"/>
    <p:sldId id="317" r:id="rId70"/>
    <p:sldId id="295" r:id="rId71"/>
    <p:sldId id="318" r:id="rId72"/>
    <p:sldId id="319" r:id="rId73"/>
    <p:sldId id="371" r:id="rId74"/>
    <p:sldId id="297" r:id="rId75"/>
    <p:sldId id="377"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2562EB9-42CF-089C-A97D-98A1B82BEB09}" name="MARIA INMACULADA SANTAMARIA VALENZUELA" initials="MS" userId="S::mi.santamaria@upm.es::ce49ef87-c7e3-4d0f-9bdf-fe69029b02d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4F6F6"/>
    <a:srgbClr val="EEEAFA"/>
    <a:srgbClr val="E6D0DE"/>
    <a:srgbClr val="FFD1AD"/>
    <a:srgbClr val="F5F8F9"/>
    <a:srgbClr val="EAF8FA"/>
    <a:srgbClr val="E2F4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73AF77-5E13-4E4F-9ED6-8078CC85BBA8}" v="1520" dt="2025-05-07T18:04:30.6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85"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INMACULADA SANTAMARIA VALENZUELA" userId="S::mi.santamaria@upm.es::ce49ef87-c7e3-4d0f-9bdf-fe69029b02d5" providerId="AD" clId="Web-{C5E576C8-889F-D19C-527E-0AEEBBBA5006}"/>
    <pc:docChg chg="addSld delSld modSld">
      <pc:chgData name="MARIA INMACULADA SANTAMARIA VALENZUELA" userId="S::mi.santamaria@upm.es::ce49ef87-c7e3-4d0f-9bdf-fe69029b02d5" providerId="AD" clId="Web-{C5E576C8-889F-D19C-527E-0AEEBBBA5006}" dt="2025-05-08T09:58:22.400" v="1180" actId="20577"/>
      <pc:docMkLst>
        <pc:docMk/>
      </pc:docMkLst>
      <pc:sldChg chg="modSp">
        <pc:chgData name="MARIA INMACULADA SANTAMARIA VALENZUELA" userId="S::mi.santamaria@upm.es::ce49ef87-c7e3-4d0f-9bdf-fe69029b02d5" providerId="AD" clId="Web-{C5E576C8-889F-D19C-527E-0AEEBBBA5006}" dt="2025-05-08T09:50:42.883" v="812" actId="20577"/>
        <pc:sldMkLst>
          <pc:docMk/>
          <pc:sldMk cId="4184558863" sldId="257"/>
        </pc:sldMkLst>
        <pc:spChg chg="mod">
          <ac:chgData name="MARIA INMACULADA SANTAMARIA VALENZUELA" userId="S::mi.santamaria@upm.es::ce49ef87-c7e3-4d0f-9bdf-fe69029b02d5" providerId="AD" clId="Web-{C5E576C8-889F-D19C-527E-0AEEBBBA5006}" dt="2025-05-08T09:50:42.883" v="812" actId="20577"/>
          <ac:spMkLst>
            <pc:docMk/>
            <pc:sldMk cId="4184558863" sldId="257"/>
            <ac:spMk id="2" creationId="{9AF4F344-CBFF-2123-DD54-A2EDE273D2A0}"/>
          </ac:spMkLst>
        </pc:spChg>
      </pc:sldChg>
      <pc:sldChg chg="modSp">
        <pc:chgData name="MARIA INMACULADA SANTAMARIA VALENZUELA" userId="S::mi.santamaria@upm.es::ce49ef87-c7e3-4d0f-9bdf-fe69029b02d5" providerId="AD" clId="Web-{C5E576C8-889F-D19C-527E-0AEEBBBA5006}" dt="2025-05-08T09:25:36.218" v="147" actId="20577"/>
        <pc:sldMkLst>
          <pc:docMk/>
          <pc:sldMk cId="1755069327" sldId="262"/>
        </pc:sldMkLst>
        <pc:spChg chg="mod">
          <ac:chgData name="MARIA INMACULADA SANTAMARIA VALENZUELA" userId="S::mi.santamaria@upm.es::ce49ef87-c7e3-4d0f-9bdf-fe69029b02d5" providerId="AD" clId="Web-{C5E576C8-889F-D19C-527E-0AEEBBBA5006}" dt="2025-05-08T09:25:36.218" v="147" actId="20577"/>
          <ac:spMkLst>
            <pc:docMk/>
            <pc:sldMk cId="1755069327" sldId="262"/>
            <ac:spMk id="3" creationId="{9E65EEB4-B21C-0AA9-D970-B6DE4AAA8BC0}"/>
          </ac:spMkLst>
        </pc:spChg>
      </pc:sldChg>
      <pc:sldChg chg="del">
        <pc:chgData name="MARIA INMACULADA SANTAMARIA VALENZUELA" userId="S::mi.santamaria@upm.es::ce49ef87-c7e3-4d0f-9bdf-fe69029b02d5" providerId="AD" clId="Web-{C5E576C8-889F-D19C-527E-0AEEBBBA5006}" dt="2025-05-08T09:26:26.111" v="148"/>
        <pc:sldMkLst>
          <pc:docMk/>
          <pc:sldMk cId="3450941885" sldId="263"/>
        </pc:sldMkLst>
      </pc:sldChg>
      <pc:sldChg chg="addSp delSp modSp mod modClrScheme delDesignElem chgLayout">
        <pc:chgData name="MARIA INMACULADA SANTAMARIA VALENZUELA" userId="S::mi.santamaria@upm.es::ce49ef87-c7e3-4d0f-9bdf-fe69029b02d5" providerId="AD" clId="Web-{C5E576C8-889F-D19C-527E-0AEEBBBA5006}" dt="2025-05-08T09:56:37.146" v="1071" actId="1076"/>
        <pc:sldMkLst>
          <pc:docMk/>
          <pc:sldMk cId="758887286" sldId="264"/>
        </pc:sldMkLst>
        <pc:spChg chg="mod ord">
          <ac:chgData name="MARIA INMACULADA SANTAMARIA VALENZUELA" userId="S::mi.santamaria@upm.es::ce49ef87-c7e3-4d0f-9bdf-fe69029b02d5" providerId="AD" clId="Web-{C5E576C8-889F-D19C-527E-0AEEBBBA5006}" dt="2025-05-08T09:53:31.311" v="880"/>
          <ac:spMkLst>
            <pc:docMk/>
            <pc:sldMk cId="758887286" sldId="264"/>
            <ac:spMk id="2" creationId="{409C816A-1305-A5A1-557B-452A3CC6589B}"/>
          </ac:spMkLst>
        </pc:spChg>
        <pc:spChg chg="mod ord">
          <ac:chgData name="MARIA INMACULADA SANTAMARIA VALENZUELA" userId="S::mi.santamaria@upm.es::ce49ef87-c7e3-4d0f-9bdf-fe69029b02d5" providerId="AD" clId="Web-{C5E576C8-889F-D19C-527E-0AEEBBBA5006}" dt="2025-05-08T09:53:31.311" v="880"/>
          <ac:spMkLst>
            <pc:docMk/>
            <pc:sldMk cId="758887286" sldId="264"/>
            <ac:spMk id="5" creationId="{CF1384DB-5E92-DC46-08BD-5C63D4DD7B3F}"/>
          </ac:spMkLst>
        </pc:spChg>
        <pc:spChg chg="add mod ord">
          <ac:chgData name="MARIA INMACULADA SANTAMARIA VALENZUELA" userId="S::mi.santamaria@upm.es::ce49ef87-c7e3-4d0f-9bdf-fe69029b02d5" providerId="AD" clId="Web-{C5E576C8-889F-D19C-527E-0AEEBBBA5006}" dt="2025-05-08T09:55:28.722" v="1040" actId="20577"/>
          <ac:spMkLst>
            <pc:docMk/>
            <pc:sldMk cId="758887286" sldId="264"/>
            <ac:spMk id="48" creationId="{1580F366-F2EB-FA70-B773-55F53AFE9B97}"/>
          </ac:spMkLst>
        </pc:spChg>
        <pc:picChg chg="mod">
          <ac:chgData name="MARIA INMACULADA SANTAMARIA VALENZUELA" userId="S::mi.santamaria@upm.es::ce49ef87-c7e3-4d0f-9bdf-fe69029b02d5" providerId="AD" clId="Web-{C5E576C8-889F-D19C-527E-0AEEBBBA5006}" dt="2025-05-08T09:56:37.146" v="1071" actId="1076"/>
          <ac:picMkLst>
            <pc:docMk/>
            <pc:sldMk cId="758887286" sldId="264"/>
            <ac:picMk id="8" creationId="{37AFA679-087D-E8FB-612A-1E66F1FB714F}"/>
          </ac:picMkLst>
        </pc:picChg>
      </pc:sldChg>
      <pc:sldChg chg="modSp">
        <pc:chgData name="MARIA INMACULADA SANTAMARIA VALENZUELA" userId="S::mi.santamaria@upm.es::ce49ef87-c7e3-4d0f-9bdf-fe69029b02d5" providerId="AD" clId="Web-{C5E576C8-889F-D19C-527E-0AEEBBBA5006}" dt="2025-05-08T09:50:27.836" v="808" actId="20577"/>
        <pc:sldMkLst>
          <pc:docMk/>
          <pc:sldMk cId="424331817" sldId="272"/>
        </pc:sldMkLst>
        <pc:spChg chg="mod">
          <ac:chgData name="MARIA INMACULADA SANTAMARIA VALENZUELA" userId="S::mi.santamaria@upm.es::ce49ef87-c7e3-4d0f-9bdf-fe69029b02d5" providerId="AD" clId="Web-{C5E576C8-889F-D19C-527E-0AEEBBBA5006}" dt="2025-05-08T09:50:27.836" v="808" actId="20577"/>
          <ac:spMkLst>
            <pc:docMk/>
            <pc:sldMk cId="424331817" sldId="272"/>
            <ac:spMk id="5" creationId="{D78DF359-7731-C1FD-633C-4BA6B44B3B11}"/>
          </ac:spMkLst>
        </pc:spChg>
      </pc:sldChg>
      <pc:sldChg chg="modSp">
        <pc:chgData name="MARIA INMACULADA SANTAMARIA VALENZUELA" userId="S::mi.santamaria@upm.es::ce49ef87-c7e3-4d0f-9bdf-fe69029b02d5" providerId="AD" clId="Web-{C5E576C8-889F-D19C-527E-0AEEBBBA5006}" dt="2025-05-08T09:51:48.448" v="842" actId="20577"/>
        <pc:sldMkLst>
          <pc:docMk/>
          <pc:sldMk cId="3371716897" sldId="307"/>
        </pc:sldMkLst>
        <pc:spChg chg="mod">
          <ac:chgData name="MARIA INMACULADA SANTAMARIA VALENZUELA" userId="S::mi.santamaria@upm.es::ce49ef87-c7e3-4d0f-9bdf-fe69029b02d5" providerId="AD" clId="Web-{C5E576C8-889F-D19C-527E-0AEEBBBA5006}" dt="2025-05-08T09:51:48.448" v="842" actId="20577"/>
          <ac:spMkLst>
            <pc:docMk/>
            <pc:sldMk cId="3371716897" sldId="307"/>
            <ac:spMk id="5" creationId="{9BE05C60-3504-5B6F-7734-6BDDD08B20F7}"/>
          </ac:spMkLst>
        </pc:spChg>
      </pc:sldChg>
      <pc:sldChg chg="addSp delSp modSp">
        <pc:chgData name="MARIA INMACULADA SANTAMARIA VALENZUELA" userId="S::mi.santamaria@upm.es::ce49ef87-c7e3-4d0f-9bdf-fe69029b02d5" providerId="AD" clId="Web-{C5E576C8-889F-D19C-527E-0AEEBBBA5006}" dt="2025-05-08T09:28:21.037" v="253" actId="14100"/>
        <pc:sldMkLst>
          <pc:docMk/>
          <pc:sldMk cId="3436723707" sldId="321"/>
        </pc:sldMkLst>
        <pc:spChg chg="mod">
          <ac:chgData name="MARIA INMACULADA SANTAMARIA VALENZUELA" userId="S::mi.santamaria@upm.es::ce49ef87-c7e3-4d0f-9bdf-fe69029b02d5" providerId="AD" clId="Web-{C5E576C8-889F-D19C-527E-0AEEBBBA5006}" dt="2025-05-08T09:28:21.037" v="253" actId="14100"/>
          <ac:spMkLst>
            <pc:docMk/>
            <pc:sldMk cId="3436723707" sldId="321"/>
            <ac:spMk id="3" creationId="{D285511C-4B53-E009-0F69-135DD9E25083}"/>
          </ac:spMkLst>
        </pc:spChg>
        <pc:spChg chg="mod">
          <ac:chgData name="MARIA INMACULADA SANTAMARIA VALENZUELA" userId="S::mi.santamaria@upm.es::ce49ef87-c7e3-4d0f-9bdf-fe69029b02d5" providerId="AD" clId="Web-{C5E576C8-889F-D19C-527E-0AEEBBBA5006}" dt="2025-05-08T09:27:19.222" v="166" actId="20577"/>
          <ac:spMkLst>
            <pc:docMk/>
            <pc:sldMk cId="3436723707" sldId="321"/>
            <ac:spMk id="5" creationId="{9F291F29-922F-31F5-1628-DD11081D50C6}"/>
          </ac:spMkLst>
        </pc:spChg>
        <pc:picChg chg="mod">
          <ac:chgData name="MARIA INMACULADA SANTAMARIA VALENZUELA" userId="S::mi.santamaria@upm.es::ce49ef87-c7e3-4d0f-9bdf-fe69029b02d5" providerId="AD" clId="Web-{C5E576C8-889F-D19C-527E-0AEEBBBA5006}" dt="2025-05-08T09:28:06.849" v="248" actId="1076"/>
          <ac:picMkLst>
            <pc:docMk/>
            <pc:sldMk cId="3436723707" sldId="321"/>
            <ac:picMk id="9" creationId="{EE42439B-FC60-5677-E48B-B65E023DA492}"/>
          </ac:picMkLst>
        </pc:picChg>
      </pc:sldChg>
      <pc:sldChg chg="addSp delSp modSp">
        <pc:chgData name="MARIA INMACULADA SANTAMARIA VALENZUELA" userId="S::mi.santamaria@upm.es::ce49ef87-c7e3-4d0f-9bdf-fe69029b02d5" providerId="AD" clId="Web-{C5E576C8-889F-D19C-527E-0AEEBBBA5006}" dt="2025-05-08T09:48:22.831" v="766"/>
        <pc:sldMkLst>
          <pc:docMk/>
          <pc:sldMk cId="2718237920" sldId="322"/>
        </pc:sldMkLst>
        <pc:spChg chg="mod ord">
          <ac:chgData name="MARIA INMACULADA SANTAMARIA VALENZUELA" userId="S::mi.santamaria@upm.es::ce49ef87-c7e3-4d0f-9bdf-fe69029b02d5" providerId="AD" clId="Web-{C5E576C8-889F-D19C-527E-0AEEBBBA5006}" dt="2025-05-08T09:29:04.820" v="264" actId="20577"/>
          <ac:spMkLst>
            <pc:docMk/>
            <pc:sldMk cId="2718237920" sldId="322"/>
            <ac:spMk id="7" creationId="{15234949-50A5-3B4B-3C80-7237C8ADB11A}"/>
          </ac:spMkLst>
        </pc:spChg>
        <pc:spChg chg="add mod">
          <ac:chgData name="MARIA INMACULADA SANTAMARIA VALENZUELA" userId="S::mi.santamaria@upm.es::ce49ef87-c7e3-4d0f-9bdf-fe69029b02d5" providerId="AD" clId="Web-{C5E576C8-889F-D19C-527E-0AEEBBBA5006}" dt="2025-05-08T09:48:22.831" v="766"/>
          <ac:spMkLst>
            <pc:docMk/>
            <pc:sldMk cId="2718237920" sldId="322"/>
            <ac:spMk id="40" creationId="{90646125-416C-8140-AD91-4FF9DF74FA9D}"/>
          </ac:spMkLst>
        </pc:spChg>
        <pc:picChg chg="mod">
          <ac:chgData name="MARIA INMACULADA SANTAMARIA VALENZUELA" userId="S::mi.santamaria@upm.es::ce49ef87-c7e3-4d0f-9bdf-fe69029b02d5" providerId="AD" clId="Web-{C5E576C8-889F-D19C-527E-0AEEBBBA5006}" dt="2025-05-08T09:28:59.241" v="262" actId="1076"/>
          <ac:picMkLst>
            <pc:docMk/>
            <pc:sldMk cId="2718237920" sldId="322"/>
            <ac:picMk id="8" creationId="{67490AB5-324B-EC5B-8D88-6EAD70856DE6}"/>
          </ac:picMkLst>
        </pc:picChg>
      </pc:sldChg>
      <pc:sldChg chg="addSp delSp modSp">
        <pc:chgData name="MARIA INMACULADA SANTAMARIA VALENZUELA" userId="S::mi.santamaria@upm.es::ce49ef87-c7e3-4d0f-9bdf-fe69029b02d5" providerId="AD" clId="Web-{C5E576C8-889F-D19C-527E-0AEEBBBA5006}" dt="2025-05-08T09:48:49.176" v="774" actId="1076"/>
        <pc:sldMkLst>
          <pc:docMk/>
          <pc:sldMk cId="2508387914" sldId="323"/>
        </pc:sldMkLst>
      </pc:sldChg>
      <pc:sldChg chg="addSp delSp modSp mod modClrScheme delDesignElem chgLayout">
        <pc:chgData name="MARIA INMACULADA SANTAMARIA VALENZUELA" userId="S::mi.santamaria@upm.es::ce49ef87-c7e3-4d0f-9bdf-fe69029b02d5" providerId="AD" clId="Web-{C5E576C8-889F-D19C-527E-0AEEBBBA5006}" dt="2025-05-08T09:58:22.400" v="1180" actId="20577"/>
        <pc:sldMkLst>
          <pc:docMk/>
          <pc:sldMk cId="1058363968" sldId="326"/>
        </pc:sldMkLst>
        <pc:spChg chg="mod ord">
          <ac:chgData name="MARIA INMACULADA SANTAMARIA VALENZUELA" userId="S::mi.santamaria@upm.es::ce49ef87-c7e3-4d0f-9bdf-fe69029b02d5" providerId="AD" clId="Web-{C5E576C8-889F-D19C-527E-0AEEBBBA5006}" dt="2025-05-08T09:53:13.264" v="876"/>
          <ac:spMkLst>
            <pc:docMk/>
            <pc:sldMk cId="1058363968" sldId="326"/>
            <ac:spMk id="2" creationId="{F8EDF7B7-752F-544B-0C45-880282DEBFCE}"/>
          </ac:spMkLst>
        </pc:spChg>
        <pc:spChg chg="mod ord">
          <ac:chgData name="MARIA INMACULADA SANTAMARIA VALENZUELA" userId="S::mi.santamaria@upm.es::ce49ef87-c7e3-4d0f-9bdf-fe69029b02d5" providerId="AD" clId="Web-{C5E576C8-889F-D19C-527E-0AEEBBBA5006}" dt="2025-05-08T09:53:13.264" v="876"/>
          <ac:spMkLst>
            <pc:docMk/>
            <pc:sldMk cId="1058363968" sldId="326"/>
            <ac:spMk id="5" creationId="{C2677B35-D0F7-66FC-05E5-00040705D9E4}"/>
          </ac:spMkLst>
        </pc:spChg>
        <pc:spChg chg="add mod">
          <ac:chgData name="MARIA INMACULADA SANTAMARIA VALENZUELA" userId="S::mi.santamaria@upm.es::ce49ef87-c7e3-4d0f-9bdf-fe69029b02d5" providerId="AD" clId="Web-{C5E576C8-889F-D19C-527E-0AEEBBBA5006}" dt="2025-05-08T09:58:22.400" v="1180" actId="20577"/>
          <ac:spMkLst>
            <pc:docMk/>
            <pc:sldMk cId="1058363968" sldId="326"/>
            <ac:spMk id="94" creationId="{6175A4D2-73AE-7E60-9C54-29B9B145097C}"/>
          </ac:spMkLst>
        </pc:spChg>
        <pc:picChg chg="mod">
          <ac:chgData name="MARIA INMACULADA SANTAMARIA VALENZUELA" userId="S::mi.santamaria@upm.es::ce49ef87-c7e3-4d0f-9bdf-fe69029b02d5" providerId="AD" clId="Web-{C5E576C8-889F-D19C-527E-0AEEBBBA5006}" dt="2025-05-08T09:56:23.287" v="1070" actId="1076"/>
          <ac:picMkLst>
            <pc:docMk/>
            <pc:sldMk cId="1058363968" sldId="326"/>
            <ac:picMk id="7" creationId="{ECDA3252-9D3E-9A2A-2BFE-8BADBF701CF0}"/>
          </ac:picMkLst>
        </pc:picChg>
      </pc:sldChg>
      <pc:sldChg chg="addSp delSp modSp mod modClrScheme delDesignElem chgLayout">
        <pc:chgData name="MARIA INMACULADA SANTAMARIA VALENZUELA" userId="S::mi.santamaria@upm.es::ce49ef87-c7e3-4d0f-9bdf-fe69029b02d5" providerId="AD" clId="Web-{C5E576C8-889F-D19C-527E-0AEEBBBA5006}" dt="2025-05-08T09:58:04.025" v="1139" actId="20577"/>
        <pc:sldMkLst>
          <pc:docMk/>
          <pc:sldMk cId="2759646855" sldId="327"/>
        </pc:sldMkLst>
        <pc:spChg chg="mod ord">
          <ac:chgData name="MARIA INMACULADA SANTAMARIA VALENZUELA" userId="S::mi.santamaria@upm.es::ce49ef87-c7e3-4d0f-9bdf-fe69029b02d5" providerId="AD" clId="Web-{C5E576C8-889F-D19C-527E-0AEEBBBA5006}" dt="2025-05-08T09:57:12.570" v="1076"/>
          <ac:spMkLst>
            <pc:docMk/>
            <pc:sldMk cId="2759646855" sldId="327"/>
            <ac:spMk id="2" creationId="{134F4C2C-83BD-DF97-5F2B-F8EE8C9742E1}"/>
          </ac:spMkLst>
        </pc:spChg>
        <pc:spChg chg="mod ord">
          <ac:chgData name="MARIA INMACULADA SANTAMARIA VALENZUELA" userId="S::mi.santamaria@upm.es::ce49ef87-c7e3-4d0f-9bdf-fe69029b02d5" providerId="AD" clId="Web-{C5E576C8-889F-D19C-527E-0AEEBBBA5006}" dt="2025-05-08T09:57:12.570" v="1076"/>
          <ac:spMkLst>
            <pc:docMk/>
            <pc:sldMk cId="2759646855" sldId="327"/>
            <ac:spMk id="5" creationId="{7891FFC6-7A66-4149-56BD-23BF98628BBB}"/>
          </ac:spMkLst>
        </pc:spChg>
        <pc:spChg chg="add mod">
          <ac:chgData name="MARIA INMACULADA SANTAMARIA VALENZUELA" userId="S::mi.santamaria@upm.es::ce49ef87-c7e3-4d0f-9bdf-fe69029b02d5" providerId="AD" clId="Web-{C5E576C8-889F-D19C-527E-0AEEBBBA5006}" dt="2025-05-08T09:58:04.025" v="1139" actId="20577"/>
          <ac:spMkLst>
            <pc:docMk/>
            <pc:sldMk cId="2759646855" sldId="327"/>
            <ac:spMk id="55" creationId="{EA34EB2A-B766-F782-D92A-F85DEB437AC4}"/>
          </ac:spMkLst>
        </pc:spChg>
        <pc:picChg chg="mod">
          <ac:chgData name="MARIA INMACULADA SANTAMARIA VALENZUELA" userId="S::mi.santamaria@upm.es::ce49ef87-c7e3-4d0f-9bdf-fe69029b02d5" providerId="AD" clId="Web-{C5E576C8-889F-D19C-527E-0AEEBBBA5006}" dt="2025-05-08T09:57:00.694" v="1073" actId="1076"/>
          <ac:picMkLst>
            <pc:docMk/>
            <pc:sldMk cId="2759646855" sldId="327"/>
            <ac:picMk id="8" creationId="{309AD388-5473-5B77-9F31-16B9B6800C90}"/>
          </ac:picMkLst>
        </pc:picChg>
      </pc:sldChg>
      <pc:sldChg chg="modSp">
        <pc:chgData name="MARIA INMACULADA SANTAMARIA VALENZUELA" userId="S::mi.santamaria@upm.es::ce49ef87-c7e3-4d0f-9bdf-fe69029b02d5" providerId="AD" clId="Web-{C5E576C8-889F-D19C-527E-0AEEBBBA5006}" dt="2025-05-08T09:49:28.771" v="778" actId="20577"/>
        <pc:sldMkLst>
          <pc:docMk/>
          <pc:sldMk cId="2733223896" sldId="330"/>
        </pc:sldMkLst>
        <pc:spChg chg="mod">
          <ac:chgData name="MARIA INMACULADA SANTAMARIA VALENZUELA" userId="S::mi.santamaria@upm.es::ce49ef87-c7e3-4d0f-9bdf-fe69029b02d5" providerId="AD" clId="Web-{C5E576C8-889F-D19C-527E-0AEEBBBA5006}" dt="2025-05-08T09:49:28.771" v="778" actId="20577"/>
          <ac:spMkLst>
            <pc:docMk/>
            <pc:sldMk cId="2733223896" sldId="330"/>
            <ac:spMk id="5" creationId="{B6E1EE81-B25B-A86B-8790-47BBB5E0B65E}"/>
          </ac:spMkLst>
        </pc:spChg>
      </pc:sldChg>
      <pc:sldChg chg="addSp delSp modSp">
        <pc:chgData name="MARIA INMACULADA SANTAMARIA VALENZUELA" userId="S::mi.santamaria@upm.es::ce49ef87-c7e3-4d0f-9bdf-fe69029b02d5" providerId="AD" clId="Web-{C5E576C8-889F-D19C-527E-0AEEBBBA5006}" dt="2025-05-08T09:49:35.475" v="779"/>
        <pc:sldMkLst>
          <pc:docMk/>
          <pc:sldMk cId="3359506584" sldId="331"/>
        </pc:sldMkLst>
      </pc:sldChg>
      <pc:sldChg chg="addSp delSp modSp">
        <pc:chgData name="MARIA INMACULADA SANTAMARIA VALENZUELA" userId="S::mi.santamaria@upm.es::ce49ef87-c7e3-4d0f-9bdf-fe69029b02d5" providerId="AD" clId="Web-{C5E576C8-889F-D19C-527E-0AEEBBBA5006}" dt="2025-05-08T09:49:16.489" v="777" actId="14100"/>
        <pc:sldMkLst>
          <pc:docMk/>
          <pc:sldMk cId="645645427" sldId="332"/>
        </pc:sldMkLst>
      </pc:sldChg>
      <pc:sldChg chg="modSp">
        <pc:chgData name="MARIA INMACULADA SANTAMARIA VALENZUELA" userId="S::mi.santamaria@upm.es::ce49ef87-c7e3-4d0f-9bdf-fe69029b02d5" providerId="AD" clId="Web-{C5E576C8-889F-D19C-527E-0AEEBBBA5006}" dt="2025-05-08T09:52:28.043" v="871" actId="20577"/>
        <pc:sldMkLst>
          <pc:docMk/>
          <pc:sldMk cId="954462846" sldId="334"/>
        </pc:sldMkLst>
        <pc:spChg chg="mod">
          <ac:chgData name="MARIA INMACULADA SANTAMARIA VALENZUELA" userId="S::mi.santamaria@upm.es::ce49ef87-c7e3-4d0f-9bdf-fe69029b02d5" providerId="AD" clId="Web-{C5E576C8-889F-D19C-527E-0AEEBBBA5006}" dt="2025-05-08T09:52:28.043" v="871" actId="20577"/>
          <ac:spMkLst>
            <pc:docMk/>
            <pc:sldMk cId="954462846" sldId="334"/>
            <ac:spMk id="5" creationId="{27719A15-74C2-CE60-BCA3-50A5C1FE3900}"/>
          </ac:spMkLst>
        </pc:spChg>
      </pc:sldChg>
      <pc:sldChg chg="addSp delSp modSp">
        <pc:chgData name="MARIA INMACULADA SANTAMARIA VALENZUELA" userId="S::mi.santamaria@upm.es::ce49ef87-c7e3-4d0f-9bdf-fe69029b02d5" providerId="AD" clId="Web-{C5E576C8-889F-D19C-527E-0AEEBBBA5006}" dt="2025-05-08T09:42:29.584" v="639" actId="20577"/>
        <pc:sldMkLst>
          <pc:docMk/>
          <pc:sldMk cId="1990393105" sldId="335"/>
        </pc:sldMkLst>
        <pc:spChg chg="mod topLvl">
          <ac:chgData name="MARIA INMACULADA SANTAMARIA VALENZUELA" userId="S::mi.santamaria@upm.es::ce49ef87-c7e3-4d0f-9bdf-fe69029b02d5" providerId="AD" clId="Web-{C5E576C8-889F-D19C-527E-0AEEBBBA5006}" dt="2025-05-08T09:38:58.779" v="510"/>
          <ac:spMkLst>
            <pc:docMk/>
            <pc:sldMk cId="1990393105" sldId="335"/>
            <ac:spMk id="22" creationId="{5E1CF7F4-9DE0-A5C8-B734-60DA7A7C193A}"/>
          </ac:spMkLst>
        </pc:spChg>
        <pc:spChg chg="mod topLvl">
          <ac:chgData name="MARIA INMACULADA SANTAMARIA VALENZUELA" userId="S::mi.santamaria@upm.es::ce49ef87-c7e3-4d0f-9bdf-fe69029b02d5" providerId="AD" clId="Web-{C5E576C8-889F-D19C-527E-0AEEBBBA5006}" dt="2025-05-08T09:38:58.779" v="510"/>
          <ac:spMkLst>
            <pc:docMk/>
            <pc:sldMk cId="1990393105" sldId="335"/>
            <ac:spMk id="23" creationId="{0204550B-7721-8B23-6A43-354DC70449DB}"/>
          </ac:spMkLst>
        </pc:spChg>
        <pc:spChg chg="add mod">
          <ac:chgData name="MARIA INMACULADA SANTAMARIA VALENZUELA" userId="S::mi.santamaria@upm.es::ce49ef87-c7e3-4d0f-9bdf-fe69029b02d5" providerId="AD" clId="Web-{C5E576C8-889F-D19C-527E-0AEEBBBA5006}" dt="2025-05-08T09:42:29.584" v="639" actId="20577"/>
          <ac:spMkLst>
            <pc:docMk/>
            <pc:sldMk cId="1990393105" sldId="335"/>
            <ac:spMk id="25" creationId="{A1BA1131-051B-75FF-060B-AD4E5C8393B4}"/>
          </ac:spMkLst>
        </pc:spChg>
        <pc:spChg chg="add mod topLvl">
          <ac:chgData name="MARIA INMACULADA SANTAMARIA VALENZUELA" userId="S::mi.santamaria@upm.es::ce49ef87-c7e3-4d0f-9bdf-fe69029b02d5" providerId="AD" clId="Web-{C5E576C8-889F-D19C-527E-0AEEBBBA5006}" dt="2025-05-08T09:38:58.779" v="510"/>
          <ac:spMkLst>
            <pc:docMk/>
            <pc:sldMk cId="1990393105" sldId="335"/>
            <ac:spMk id="26" creationId="{E63E6466-1E44-627E-763B-33108C7914EC}"/>
          </ac:spMkLst>
        </pc:spChg>
        <pc:graphicFrameChg chg="ord">
          <ac:chgData name="MARIA INMACULADA SANTAMARIA VALENZUELA" userId="S::mi.santamaria@upm.es::ce49ef87-c7e3-4d0f-9bdf-fe69029b02d5" providerId="AD" clId="Web-{C5E576C8-889F-D19C-527E-0AEEBBBA5006}" dt="2025-05-08T09:37:50.573" v="497"/>
          <ac:graphicFrameMkLst>
            <pc:docMk/>
            <pc:sldMk cId="1990393105" sldId="335"/>
            <ac:graphicFrameMk id="4" creationId="{F928EC10-9960-F825-9BF9-724656493DA1}"/>
          </ac:graphicFrameMkLst>
        </pc:graphicFrameChg>
        <pc:picChg chg="add del mod topLvl">
          <ac:chgData name="MARIA INMACULADA SANTAMARIA VALENZUELA" userId="S::mi.santamaria@upm.es::ce49ef87-c7e3-4d0f-9bdf-fe69029b02d5" providerId="AD" clId="Web-{C5E576C8-889F-D19C-527E-0AEEBBBA5006}" dt="2025-05-08T09:38:58.779" v="510"/>
          <ac:picMkLst>
            <pc:docMk/>
            <pc:sldMk cId="1990393105" sldId="335"/>
            <ac:picMk id="18" creationId="{3E80D6DA-EAAC-ACAF-5DDA-8323BC7D4C3E}"/>
          </ac:picMkLst>
        </pc:picChg>
      </pc:sldChg>
      <pc:sldChg chg="addSp delSp modSp">
        <pc:chgData name="MARIA INMACULADA SANTAMARIA VALENZUELA" userId="S::mi.santamaria@upm.es::ce49ef87-c7e3-4d0f-9bdf-fe69029b02d5" providerId="AD" clId="Web-{C5E576C8-889F-D19C-527E-0AEEBBBA5006}" dt="2025-05-08T09:42:17.911" v="613" actId="20577"/>
        <pc:sldMkLst>
          <pc:docMk/>
          <pc:sldMk cId="686724016" sldId="336"/>
        </pc:sldMkLst>
        <pc:spChg chg="add">
          <ac:chgData name="MARIA INMACULADA SANTAMARIA VALENZUELA" userId="S::mi.santamaria@upm.es::ce49ef87-c7e3-4d0f-9bdf-fe69029b02d5" providerId="AD" clId="Web-{C5E576C8-889F-D19C-527E-0AEEBBBA5006}" dt="2025-05-08T09:39:09.811" v="511"/>
          <ac:spMkLst>
            <pc:docMk/>
            <pc:sldMk cId="686724016" sldId="336"/>
            <ac:spMk id="26" creationId="{1435F7A0-4A40-5C90-9DE4-72ED81AD591F}"/>
          </ac:spMkLst>
        </pc:spChg>
        <pc:spChg chg="add">
          <ac:chgData name="MARIA INMACULADA SANTAMARIA VALENZUELA" userId="S::mi.santamaria@upm.es::ce49ef87-c7e3-4d0f-9bdf-fe69029b02d5" providerId="AD" clId="Web-{C5E576C8-889F-D19C-527E-0AEEBBBA5006}" dt="2025-05-08T09:39:09.858" v="512"/>
          <ac:spMkLst>
            <pc:docMk/>
            <pc:sldMk cId="686724016" sldId="336"/>
            <ac:spMk id="28" creationId="{9F158B9D-ED90-7A74-ADC3-016587593C6B}"/>
          </ac:spMkLst>
        </pc:spChg>
        <pc:spChg chg="add del mod">
          <ac:chgData name="MARIA INMACULADA SANTAMARIA VALENZUELA" userId="S::mi.santamaria@upm.es::ce49ef87-c7e3-4d0f-9bdf-fe69029b02d5" providerId="AD" clId="Web-{C5E576C8-889F-D19C-527E-0AEEBBBA5006}" dt="2025-05-08T09:40:10.829" v="521" actId="14100"/>
          <ac:spMkLst>
            <pc:docMk/>
            <pc:sldMk cId="686724016" sldId="336"/>
            <ac:spMk id="30" creationId="{88CDC5B2-9FAD-34AD-A135-19B934CED362}"/>
          </ac:spMkLst>
        </pc:spChg>
        <pc:spChg chg="add mod">
          <ac:chgData name="MARIA INMACULADA SANTAMARIA VALENZUELA" userId="S::mi.santamaria@upm.es::ce49ef87-c7e3-4d0f-9bdf-fe69029b02d5" providerId="AD" clId="Web-{C5E576C8-889F-D19C-527E-0AEEBBBA5006}" dt="2025-05-08T09:42:17.911" v="613" actId="20577"/>
          <ac:spMkLst>
            <pc:docMk/>
            <pc:sldMk cId="686724016" sldId="336"/>
            <ac:spMk id="32" creationId="{54BF7ED9-CD1E-EBE7-4C9A-2E07552FCC27}"/>
          </ac:spMkLst>
        </pc:spChg>
        <pc:picChg chg="mod">
          <ac:chgData name="MARIA INMACULADA SANTAMARIA VALENZUELA" userId="S::mi.santamaria@upm.es::ce49ef87-c7e3-4d0f-9bdf-fe69029b02d5" providerId="AD" clId="Web-{C5E576C8-889F-D19C-527E-0AEEBBBA5006}" dt="2025-05-08T09:40:05.157" v="520" actId="1076"/>
          <ac:picMkLst>
            <pc:docMk/>
            <pc:sldMk cId="686724016" sldId="336"/>
            <ac:picMk id="3" creationId="{48F9A685-4716-03F5-4EFB-5E07DBC26B64}"/>
          </ac:picMkLst>
        </pc:picChg>
      </pc:sldChg>
      <pc:sldChg chg="addSp delSp modSp">
        <pc:chgData name="MARIA INMACULADA SANTAMARIA VALENZUELA" userId="S::mi.santamaria@upm.es::ce49ef87-c7e3-4d0f-9bdf-fe69029b02d5" providerId="AD" clId="Web-{C5E576C8-889F-D19C-527E-0AEEBBBA5006}" dt="2025-05-08T09:42:47.272" v="641" actId="1076"/>
        <pc:sldMkLst>
          <pc:docMk/>
          <pc:sldMk cId="858599433" sldId="337"/>
        </pc:sldMkLst>
        <pc:spChg chg="add">
          <ac:chgData name="MARIA INMACULADA SANTAMARIA VALENZUELA" userId="S::mi.santamaria@upm.es::ce49ef87-c7e3-4d0f-9bdf-fe69029b02d5" providerId="AD" clId="Web-{C5E576C8-889F-D19C-527E-0AEEBBBA5006}" dt="2025-05-08T09:40:56.580" v="532"/>
          <ac:spMkLst>
            <pc:docMk/>
            <pc:sldMk cId="858599433" sldId="337"/>
            <ac:spMk id="17" creationId="{259534BA-8784-F554-C274-36E80663FD0F}"/>
          </ac:spMkLst>
        </pc:spChg>
        <pc:spChg chg="add">
          <ac:chgData name="MARIA INMACULADA SANTAMARIA VALENZUELA" userId="S::mi.santamaria@upm.es::ce49ef87-c7e3-4d0f-9bdf-fe69029b02d5" providerId="AD" clId="Web-{C5E576C8-889F-D19C-527E-0AEEBBBA5006}" dt="2025-05-08T09:40:56.612" v="533"/>
          <ac:spMkLst>
            <pc:docMk/>
            <pc:sldMk cId="858599433" sldId="337"/>
            <ac:spMk id="19" creationId="{BADBF6EA-BA07-A7C4-7ADD-3DE672BFEF26}"/>
          </ac:spMkLst>
        </pc:spChg>
        <pc:spChg chg="add">
          <ac:chgData name="MARIA INMACULADA SANTAMARIA VALENZUELA" userId="S::mi.santamaria@upm.es::ce49ef87-c7e3-4d0f-9bdf-fe69029b02d5" providerId="AD" clId="Web-{C5E576C8-889F-D19C-527E-0AEEBBBA5006}" dt="2025-05-08T09:40:56.643" v="534"/>
          <ac:spMkLst>
            <pc:docMk/>
            <pc:sldMk cId="858599433" sldId="337"/>
            <ac:spMk id="21" creationId="{7CC28496-4E31-2041-BA0F-733B3ABAADE3}"/>
          </ac:spMkLst>
        </pc:spChg>
        <pc:spChg chg="add mod">
          <ac:chgData name="MARIA INMACULADA SANTAMARIA VALENZUELA" userId="S::mi.santamaria@upm.es::ce49ef87-c7e3-4d0f-9bdf-fe69029b02d5" providerId="AD" clId="Web-{C5E576C8-889F-D19C-527E-0AEEBBBA5006}" dt="2025-05-08T09:42:09.067" v="594" actId="20577"/>
          <ac:spMkLst>
            <pc:docMk/>
            <pc:sldMk cId="858599433" sldId="337"/>
            <ac:spMk id="23" creationId="{95FADC3A-4326-E364-75D7-97978DB20862}"/>
          </ac:spMkLst>
        </pc:spChg>
        <pc:picChg chg="mod">
          <ac:chgData name="MARIA INMACULADA SANTAMARIA VALENZUELA" userId="S::mi.santamaria@upm.es::ce49ef87-c7e3-4d0f-9bdf-fe69029b02d5" providerId="AD" clId="Web-{C5E576C8-889F-D19C-527E-0AEEBBBA5006}" dt="2025-05-08T09:42:47.272" v="641" actId="1076"/>
          <ac:picMkLst>
            <pc:docMk/>
            <pc:sldMk cId="858599433" sldId="337"/>
            <ac:picMk id="8" creationId="{BD14FC47-BC9D-FB82-E918-73654A12DC3A}"/>
          </ac:picMkLst>
        </pc:picChg>
      </pc:sldChg>
      <pc:sldChg chg="addSp delSp modSp">
        <pc:chgData name="MARIA INMACULADA SANTAMARIA VALENZUELA" userId="S::mi.santamaria@upm.es::ce49ef87-c7e3-4d0f-9bdf-fe69029b02d5" providerId="AD" clId="Web-{C5E576C8-889F-D19C-527E-0AEEBBBA5006}" dt="2025-05-08T09:43:49.384" v="686" actId="20577"/>
        <pc:sldMkLst>
          <pc:docMk/>
          <pc:sldMk cId="1831761638" sldId="338"/>
        </pc:sldMkLst>
        <pc:spChg chg="add">
          <ac:chgData name="MARIA INMACULADA SANTAMARIA VALENZUELA" userId="S::mi.santamaria@upm.es::ce49ef87-c7e3-4d0f-9bdf-fe69029b02d5" providerId="AD" clId="Web-{C5E576C8-889F-D19C-527E-0AEEBBBA5006}" dt="2025-05-08T09:43:10.960" v="658"/>
          <ac:spMkLst>
            <pc:docMk/>
            <pc:sldMk cId="1831761638" sldId="338"/>
            <ac:spMk id="65" creationId="{387ACF62-CE52-F66C-44D0-9225E7CD86EB}"/>
          </ac:spMkLst>
        </pc:spChg>
        <pc:spChg chg="add">
          <ac:chgData name="MARIA INMACULADA SANTAMARIA VALENZUELA" userId="S::mi.santamaria@upm.es::ce49ef87-c7e3-4d0f-9bdf-fe69029b02d5" providerId="AD" clId="Web-{C5E576C8-889F-D19C-527E-0AEEBBBA5006}" dt="2025-05-08T09:43:10.992" v="659"/>
          <ac:spMkLst>
            <pc:docMk/>
            <pc:sldMk cId="1831761638" sldId="338"/>
            <ac:spMk id="67" creationId="{AE4A7B68-27EF-4CA2-C7FC-9195308CD52B}"/>
          </ac:spMkLst>
        </pc:spChg>
        <pc:spChg chg="add mod">
          <ac:chgData name="MARIA INMACULADA SANTAMARIA VALENZUELA" userId="S::mi.santamaria@upm.es::ce49ef87-c7e3-4d0f-9bdf-fe69029b02d5" providerId="AD" clId="Web-{C5E576C8-889F-D19C-527E-0AEEBBBA5006}" dt="2025-05-08T09:43:29.242" v="664" actId="14100"/>
          <ac:spMkLst>
            <pc:docMk/>
            <pc:sldMk cId="1831761638" sldId="338"/>
            <ac:spMk id="69" creationId="{CDB37C60-B78E-2FCB-9FC2-169C862305AB}"/>
          </ac:spMkLst>
        </pc:spChg>
        <pc:spChg chg="add mod">
          <ac:chgData name="MARIA INMACULADA SANTAMARIA VALENZUELA" userId="S::mi.santamaria@upm.es::ce49ef87-c7e3-4d0f-9bdf-fe69029b02d5" providerId="AD" clId="Web-{C5E576C8-889F-D19C-527E-0AEEBBBA5006}" dt="2025-05-08T09:43:49.384" v="686" actId="20577"/>
          <ac:spMkLst>
            <pc:docMk/>
            <pc:sldMk cId="1831761638" sldId="338"/>
            <ac:spMk id="71" creationId="{77549011-51A4-7264-17C1-8719A2BCF295}"/>
          </ac:spMkLst>
        </pc:spChg>
        <pc:picChg chg="mod">
          <ac:chgData name="MARIA INMACULADA SANTAMARIA VALENZUELA" userId="S::mi.santamaria@upm.es::ce49ef87-c7e3-4d0f-9bdf-fe69029b02d5" providerId="AD" clId="Web-{C5E576C8-889F-D19C-527E-0AEEBBBA5006}" dt="2025-05-08T09:43:22.164" v="662" actId="1076"/>
          <ac:picMkLst>
            <pc:docMk/>
            <pc:sldMk cId="1831761638" sldId="338"/>
            <ac:picMk id="3" creationId="{96AC7CAB-4566-4D93-890B-B3C4A670B231}"/>
          </ac:picMkLst>
        </pc:picChg>
      </pc:sldChg>
      <pc:sldChg chg="addSp delSp modSp">
        <pc:chgData name="MARIA INMACULADA SANTAMARIA VALENZUELA" userId="S::mi.santamaria@upm.es::ce49ef87-c7e3-4d0f-9bdf-fe69029b02d5" providerId="AD" clId="Web-{C5E576C8-889F-D19C-527E-0AEEBBBA5006}" dt="2025-05-08T09:46:33.733" v="765" actId="20577"/>
        <pc:sldMkLst>
          <pc:docMk/>
          <pc:sldMk cId="1603512168" sldId="339"/>
        </pc:sldMkLst>
        <pc:spChg chg="mod">
          <ac:chgData name="MARIA INMACULADA SANTAMARIA VALENZUELA" userId="S::mi.santamaria@upm.es::ce49ef87-c7e3-4d0f-9bdf-fe69029b02d5" providerId="AD" clId="Web-{C5E576C8-889F-D19C-527E-0AEEBBBA5006}" dt="2025-05-08T09:46:33.733" v="765" actId="20577"/>
          <ac:spMkLst>
            <pc:docMk/>
            <pc:sldMk cId="1603512168" sldId="339"/>
            <ac:spMk id="7" creationId="{667F0D42-FCBD-093A-9EB1-D0A29C165925}"/>
          </ac:spMkLst>
        </pc:spChg>
        <pc:spChg chg="add">
          <ac:chgData name="MARIA INMACULADA SANTAMARIA VALENZUELA" userId="S::mi.santamaria@upm.es::ce49ef87-c7e3-4d0f-9bdf-fe69029b02d5" providerId="AD" clId="Web-{C5E576C8-889F-D19C-527E-0AEEBBBA5006}" dt="2025-05-08T09:44:02.572" v="690"/>
          <ac:spMkLst>
            <pc:docMk/>
            <pc:sldMk cId="1603512168" sldId="339"/>
            <ac:spMk id="26" creationId="{38E3B4D2-936B-65F0-5F79-259E7D59699F}"/>
          </ac:spMkLst>
        </pc:spChg>
        <pc:spChg chg="add">
          <ac:chgData name="MARIA INMACULADA SANTAMARIA VALENZUELA" userId="S::mi.santamaria@upm.es::ce49ef87-c7e3-4d0f-9bdf-fe69029b02d5" providerId="AD" clId="Web-{C5E576C8-889F-D19C-527E-0AEEBBBA5006}" dt="2025-05-08T09:44:02.634" v="691"/>
          <ac:spMkLst>
            <pc:docMk/>
            <pc:sldMk cId="1603512168" sldId="339"/>
            <ac:spMk id="28" creationId="{A09DE5DD-E0ED-8DB9-586E-C38141EA2C74}"/>
          </ac:spMkLst>
        </pc:spChg>
        <pc:spChg chg="add mod">
          <ac:chgData name="MARIA INMACULADA SANTAMARIA VALENZUELA" userId="S::mi.santamaria@upm.es::ce49ef87-c7e3-4d0f-9bdf-fe69029b02d5" providerId="AD" clId="Web-{C5E576C8-889F-D19C-527E-0AEEBBBA5006}" dt="2025-05-08T09:46:26.530" v="761" actId="20577"/>
          <ac:spMkLst>
            <pc:docMk/>
            <pc:sldMk cId="1603512168" sldId="339"/>
            <ac:spMk id="30" creationId="{BB64120D-5BBC-9C52-F187-776808699163}"/>
          </ac:spMkLst>
        </pc:spChg>
        <pc:spChg chg="add mod">
          <ac:chgData name="MARIA INMACULADA SANTAMARIA VALENZUELA" userId="S::mi.santamaria@upm.es::ce49ef87-c7e3-4d0f-9bdf-fe69029b02d5" providerId="AD" clId="Web-{C5E576C8-889F-D19C-527E-0AEEBBBA5006}" dt="2025-05-08T09:45:26.309" v="749" actId="20577"/>
          <ac:spMkLst>
            <pc:docMk/>
            <pc:sldMk cId="1603512168" sldId="339"/>
            <ac:spMk id="32" creationId="{6FB32DB9-FE10-A11F-80B5-2FC6A47F156D}"/>
          </ac:spMkLst>
        </pc:spChg>
        <pc:picChg chg="mod">
          <ac:chgData name="MARIA INMACULADA SANTAMARIA VALENZUELA" userId="S::mi.santamaria@upm.es::ce49ef87-c7e3-4d0f-9bdf-fe69029b02d5" providerId="AD" clId="Web-{C5E576C8-889F-D19C-527E-0AEEBBBA5006}" dt="2025-05-08T09:44:10.916" v="694" actId="1076"/>
          <ac:picMkLst>
            <pc:docMk/>
            <pc:sldMk cId="1603512168" sldId="339"/>
            <ac:picMk id="5" creationId="{7643CAAD-D07B-2B89-1993-8D407641404D}"/>
          </ac:picMkLst>
        </pc:picChg>
      </pc:sldChg>
      <pc:sldChg chg="addSp delSp modSp">
        <pc:chgData name="MARIA INMACULADA SANTAMARIA VALENZUELA" userId="S::mi.santamaria@upm.es::ce49ef87-c7e3-4d0f-9bdf-fe69029b02d5" providerId="AD" clId="Web-{C5E576C8-889F-D19C-527E-0AEEBBBA5006}" dt="2025-05-08T09:52:01.871" v="843"/>
        <pc:sldMkLst>
          <pc:docMk/>
          <pc:sldMk cId="3762717595" sldId="340"/>
        </pc:sldMkLst>
        <pc:spChg chg="add mod">
          <ac:chgData name="MARIA INMACULADA SANTAMARIA VALENZUELA" userId="S::mi.santamaria@upm.es::ce49ef87-c7e3-4d0f-9bdf-fe69029b02d5" providerId="AD" clId="Web-{C5E576C8-889F-D19C-527E-0AEEBBBA5006}" dt="2025-05-08T09:52:01.871" v="843"/>
          <ac:spMkLst>
            <pc:docMk/>
            <pc:sldMk cId="3762717595" sldId="340"/>
            <ac:spMk id="33" creationId="{0AAC3E2D-E4C5-91A7-3386-DF690F583533}"/>
          </ac:spMkLst>
        </pc:spChg>
      </pc:sldChg>
      <pc:sldChg chg="addSp delSp modSp">
        <pc:chgData name="MARIA INMACULADA SANTAMARIA VALENZUELA" userId="S::mi.santamaria@upm.es::ce49ef87-c7e3-4d0f-9bdf-fe69029b02d5" providerId="AD" clId="Web-{C5E576C8-889F-D19C-527E-0AEEBBBA5006}" dt="2025-05-08T09:52:06.105" v="844"/>
        <pc:sldMkLst>
          <pc:docMk/>
          <pc:sldMk cId="3775358971" sldId="341"/>
        </pc:sldMkLst>
      </pc:sldChg>
      <pc:sldChg chg="addSp delSp modSp">
        <pc:chgData name="MARIA INMACULADA SANTAMARIA VALENZUELA" userId="S::mi.santamaria@upm.es::ce49ef87-c7e3-4d0f-9bdf-fe69029b02d5" providerId="AD" clId="Web-{C5E576C8-889F-D19C-527E-0AEEBBBA5006}" dt="2025-05-08T09:52:09.074" v="845"/>
        <pc:sldMkLst>
          <pc:docMk/>
          <pc:sldMk cId="3092937231" sldId="342"/>
        </pc:sldMkLst>
      </pc:sldChg>
      <pc:sldChg chg="modSp">
        <pc:chgData name="MARIA INMACULADA SANTAMARIA VALENZUELA" userId="S::mi.santamaria@upm.es::ce49ef87-c7e3-4d0f-9bdf-fe69029b02d5" providerId="AD" clId="Web-{C5E576C8-889F-D19C-527E-0AEEBBBA5006}" dt="2025-05-08T09:50:14.367" v="804" actId="20577"/>
        <pc:sldMkLst>
          <pc:docMk/>
          <pc:sldMk cId="3391641924" sldId="345"/>
        </pc:sldMkLst>
        <pc:spChg chg="mod">
          <ac:chgData name="MARIA INMACULADA SANTAMARIA VALENZUELA" userId="S::mi.santamaria@upm.es::ce49ef87-c7e3-4d0f-9bdf-fe69029b02d5" providerId="AD" clId="Web-{C5E576C8-889F-D19C-527E-0AEEBBBA5006}" dt="2025-05-08T09:50:14.367" v="804" actId="20577"/>
          <ac:spMkLst>
            <pc:docMk/>
            <pc:sldMk cId="3391641924" sldId="345"/>
            <ac:spMk id="5" creationId="{6CAA4102-A0E0-CB96-B3FA-05E91238D90C}"/>
          </ac:spMkLst>
        </pc:spChg>
      </pc:sldChg>
      <pc:sldChg chg="addSp delSp modSp">
        <pc:chgData name="MARIA INMACULADA SANTAMARIA VALENZUELA" userId="S::mi.santamaria@upm.es::ce49ef87-c7e3-4d0f-9bdf-fe69029b02d5" providerId="AD" clId="Web-{C5E576C8-889F-D19C-527E-0AEEBBBA5006}" dt="2025-05-08T09:50:14.445" v="805"/>
        <pc:sldMkLst>
          <pc:docMk/>
          <pc:sldMk cId="342192780" sldId="346"/>
        </pc:sldMkLst>
        <pc:spChg chg="add del">
          <ac:chgData name="MARIA INMACULADA SANTAMARIA VALENZUELA" userId="S::mi.santamaria@upm.es::ce49ef87-c7e3-4d0f-9bdf-fe69029b02d5" providerId="AD" clId="Web-{C5E576C8-889F-D19C-527E-0AEEBBBA5006}" dt="2025-05-08T09:50:14.445" v="805"/>
          <ac:spMkLst>
            <pc:docMk/>
            <pc:sldMk cId="342192780" sldId="346"/>
            <ac:spMk id="5" creationId="{B3968B9C-BE7D-7391-F3B7-0713BFECC136}"/>
          </ac:spMkLst>
        </pc:spChg>
      </pc:sldChg>
      <pc:sldChg chg="addSp delSp modSp">
        <pc:chgData name="MARIA INMACULADA SANTAMARIA VALENZUELA" userId="S::mi.santamaria@upm.es::ce49ef87-c7e3-4d0f-9bdf-fe69029b02d5" providerId="AD" clId="Web-{C5E576C8-889F-D19C-527E-0AEEBBBA5006}" dt="2025-05-08T09:49:40.022" v="780"/>
        <pc:sldMkLst>
          <pc:docMk/>
          <pc:sldMk cId="931360701" sldId="347"/>
        </pc:sldMkLst>
      </pc:sldChg>
      <pc:sldChg chg="add del replId">
        <pc:chgData name="MARIA INMACULADA SANTAMARIA VALENZUELA" userId="S::mi.santamaria@upm.es::ce49ef87-c7e3-4d0f-9bdf-fe69029b02d5" providerId="AD" clId="Web-{C5E576C8-889F-D19C-527E-0AEEBBBA5006}" dt="2025-05-08T09:55:43.816" v="1044"/>
        <pc:sldMkLst>
          <pc:docMk/>
          <pc:sldMk cId="1955285112" sldId="378"/>
        </pc:sldMkLst>
      </pc:sldChg>
      <pc:sldChg chg="add del replId">
        <pc:chgData name="MARIA INMACULADA SANTAMARIA VALENZUELA" userId="S::mi.santamaria@upm.es::ce49ef87-c7e3-4d0f-9bdf-fe69029b02d5" providerId="AD" clId="Web-{C5E576C8-889F-D19C-527E-0AEEBBBA5006}" dt="2025-05-08T09:55:33.441" v="1042"/>
        <pc:sldMkLst>
          <pc:docMk/>
          <pc:sldMk cId="2388839155" sldId="378"/>
        </pc:sldMkLst>
      </pc:sldChg>
    </pc:docChg>
  </pc:docChgLst>
  <pc:docChgLst>
    <pc:chgData name="MARIA INMACULADA SANTAMARIA VALENZUELA" userId="S::mi.santamaria@upm.es::ce49ef87-c7e3-4d0f-9bdf-fe69029b02d5" providerId="AD" clId="Web-{B6C05C2A-31E2-450E-26D7-67F6BA4E86F0}"/>
    <pc:docChg chg="delSld modSld">
      <pc:chgData name="MARIA INMACULADA SANTAMARIA VALENZUELA" userId="S::mi.santamaria@upm.es::ce49ef87-c7e3-4d0f-9bdf-fe69029b02d5" providerId="AD" clId="Web-{B6C05C2A-31E2-450E-26D7-67F6BA4E86F0}" dt="2025-05-08T16:10:11.136" v="447" actId="20577"/>
      <pc:docMkLst>
        <pc:docMk/>
      </pc:docMkLst>
      <pc:sldChg chg="modSp">
        <pc:chgData name="MARIA INMACULADA SANTAMARIA VALENZUELA" userId="S::mi.santamaria@upm.es::ce49ef87-c7e3-4d0f-9bdf-fe69029b02d5" providerId="AD" clId="Web-{B6C05C2A-31E2-450E-26D7-67F6BA4E86F0}" dt="2025-05-08T16:06:48.317" v="276" actId="20577"/>
        <pc:sldMkLst>
          <pc:docMk/>
          <pc:sldMk cId="758887286" sldId="264"/>
        </pc:sldMkLst>
        <pc:spChg chg="mod">
          <ac:chgData name="MARIA INMACULADA SANTAMARIA VALENZUELA" userId="S::mi.santamaria@upm.es::ce49ef87-c7e3-4d0f-9bdf-fe69029b02d5" providerId="AD" clId="Web-{B6C05C2A-31E2-450E-26D7-67F6BA4E86F0}" dt="2025-05-08T16:06:48.317" v="276" actId="20577"/>
          <ac:spMkLst>
            <pc:docMk/>
            <pc:sldMk cId="758887286" sldId="264"/>
            <ac:spMk id="48" creationId="{1580F366-F2EB-FA70-B773-55F53AFE9B97}"/>
          </ac:spMkLst>
        </pc:spChg>
      </pc:sldChg>
      <pc:sldChg chg="modSp">
        <pc:chgData name="MARIA INMACULADA SANTAMARIA VALENZUELA" userId="S::mi.santamaria@upm.es::ce49ef87-c7e3-4d0f-9bdf-fe69029b02d5" providerId="AD" clId="Web-{B6C05C2A-31E2-450E-26D7-67F6BA4E86F0}" dt="2025-05-08T16:08:12.007" v="380" actId="20577"/>
        <pc:sldMkLst>
          <pc:docMk/>
          <pc:sldMk cId="1132684678" sldId="276"/>
        </pc:sldMkLst>
        <pc:spChg chg="mod">
          <ac:chgData name="MARIA INMACULADA SANTAMARIA VALENZUELA" userId="S::mi.santamaria@upm.es::ce49ef87-c7e3-4d0f-9bdf-fe69029b02d5" providerId="AD" clId="Web-{B6C05C2A-31E2-450E-26D7-67F6BA4E86F0}" dt="2025-05-08T16:07:51.741" v="326" actId="20577"/>
          <ac:spMkLst>
            <pc:docMk/>
            <pc:sldMk cId="1132684678" sldId="276"/>
            <ac:spMk id="8" creationId="{5E7B29CF-1C11-7E13-A4C1-756CADB662CA}"/>
          </ac:spMkLst>
        </pc:spChg>
        <pc:spChg chg="mod">
          <ac:chgData name="MARIA INMACULADA SANTAMARIA VALENZUELA" userId="S::mi.santamaria@upm.es::ce49ef87-c7e3-4d0f-9bdf-fe69029b02d5" providerId="AD" clId="Web-{B6C05C2A-31E2-450E-26D7-67F6BA4E86F0}" dt="2025-05-08T16:08:12.007" v="380" actId="20577"/>
          <ac:spMkLst>
            <pc:docMk/>
            <pc:sldMk cId="1132684678" sldId="276"/>
            <ac:spMk id="9" creationId="{FBA49562-4F2E-2A55-5CED-F57727A946E5}"/>
          </ac:spMkLst>
        </pc:spChg>
      </pc:sldChg>
      <pc:sldChg chg="modSp">
        <pc:chgData name="MARIA INMACULADA SANTAMARIA VALENZUELA" userId="S::mi.santamaria@upm.es::ce49ef87-c7e3-4d0f-9bdf-fe69029b02d5" providerId="AD" clId="Web-{B6C05C2A-31E2-450E-26D7-67F6BA4E86F0}" dt="2025-05-08T16:09:45.588" v="443" actId="20577"/>
        <pc:sldMkLst>
          <pc:docMk/>
          <pc:sldMk cId="1839152469" sldId="311"/>
        </pc:sldMkLst>
        <pc:spChg chg="mod">
          <ac:chgData name="MARIA INMACULADA SANTAMARIA VALENZUELA" userId="S::mi.santamaria@upm.es::ce49ef87-c7e3-4d0f-9bdf-fe69029b02d5" providerId="AD" clId="Web-{B6C05C2A-31E2-450E-26D7-67F6BA4E86F0}" dt="2025-05-08T16:09:45.588" v="443" actId="20577"/>
          <ac:spMkLst>
            <pc:docMk/>
            <pc:sldMk cId="1839152469" sldId="311"/>
            <ac:spMk id="3" creationId="{D54B7A53-F482-E9E3-8997-91E46029AE2D}"/>
          </ac:spMkLst>
        </pc:spChg>
      </pc:sldChg>
      <pc:sldChg chg="delSp">
        <pc:chgData name="MARIA INMACULADA SANTAMARIA VALENZUELA" userId="S::mi.santamaria@upm.es::ce49ef87-c7e3-4d0f-9bdf-fe69029b02d5" providerId="AD" clId="Web-{B6C05C2A-31E2-450E-26D7-67F6BA4E86F0}" dt="2025-05-08T15:47:02.339" v="0"/>
        <pc:sldMkLst>
          <pc:docMk/>
          <pc:sldMk cId="3359506584" sldId="331"/>
        </pc:sldMkLst>
      </pc:sldChg>
      <pc:sldChg chg="addSp modSp modCm">
        <pc:chgData name="MARIA INMACULADA SANTAMARIA VALENZUELA" userId="S::mi.santamaria@upm.es::ce49ef87-c7e3-4d0f-9bdf-fe69029b02d5" providerId="AD" clId="Web-{B6C05C2A-31E2-450E-26D7-67F6BA4E86F0}" dt="2025-05-08T16:02:38.839" v="252" actId="1076"/>
        <pc:sldMkLst>
          <pc:docMk/>
          <pc:sldMk cId="3762717595" sldId="340"/>
        </pc:sldMkLst>
        <pc:spChg chg="mod">
          <ac:chgData name="MARIA INMACULADA SANTAMARIA VALENZUELA" userId="S::mi.santamaria@upm.es::ce49ef87-c7e3-4d0f-9bdf-fe69029b02d5" providerId="AD" clId="Web-{B6C05C2A-31E2-450E-26D7-67F6BA4E86F0}" dt="2025-05-08T16:02:14.589" v="240" actId="20577"/>
          <ac:spMkLst>
            <pc:docMk/>
            <pc:sldMk cId="3762717595" sldId="340"/>
            <ac:spMk id="19" creationId="{36CBD03E-5CDB-002A-3E40-C4AEA5F90EA3}"/>
          </ac:spMkLst>
        </pc:spChg>
        <pc:spChg chg="add mod">
          <ac:chgData name="MARIA INMACULADA SANTAMARIA VALENZUELA" userId="S::mi.santamaria@upm.es::ce49ef87-c7e3-4d0f-9bdf-fe69029b02d5" providerId="AD" clId="Web-{B6C05C2A-31E2-450E-26D7-67F6BA4E86F0}" dt="2025-05-08T16:00:00.443" v="192" actId="20577"/>
          <ac:spMkLst>
            <pc:docMk/>
            <pc:sldMk cId="3762717595" sldId="340"/>
            <ac:spMk id="32" creationId="{9B227E54-C5F2-6B6C-020B-F0F4A1620AF7}"/>
          </ac:spMkLst>
        </pc:spChg>
        <pc:picChg chg="mod">
          <ac:chgData name="MARIA INMACULADA SANTAMARIA VALENZUELA" userId="S::mi.santamaria@upm.es::ce49ef87-c7e3-4d0f-9bdf-fe69029b02d5" providerId="AD" clId="Web-{B6C05C2A-31E2-450E-26D7-67F6BA4E86F0}" dt="2025-05-08T16:02:30.448" v="250" actId="1076"/>
          <ac:picMkLst>
            <pc:docMk/>
            <pc:sldMk cId="3762717595" sldId="340"/>
            <ac:picMk id="12" creationId="{6AC3EF40-F6E3-88E9-3E58-78D881C6F31F}"/>
          </ac:picMkLst>
        </pc:picChg>
        <pc:picChg chg="add mod">
          <ac:chgData name="MARIA INMACULADA SANTAMARIA VALENZUELA" userId="S::mi.santamaria@upm.es::ce49ef87-c7e3-4d0f-9bdf-fe69029b02d5" providerId="AD" clId="Web-{B6C05C2A-31E2-450E-26D7-67F6BA4E86F0}" dt="2025-05-08T16:02:32.667" v="251" actId="1076"/>
          <ac:picMkLst>
            <pc:docMk/>
            <pc:sldMk cId="3762717595" sldId="340"/>
            <ac:picMk id="34" creationId="{B67AF841-1CBD-F73D-C07A-FB2122D350E0}"/>
          </ac:picMkLst>
        </pc:picChg>
        <pc:picChg chg="add mod">
          <ac:chgData name="MARIA INMACULADA SANTAMARIA VALENZUELA" userId="S::mi.santamaria@upm.es::ce49ef87-c7e3-4d0f-9bdf-fe69029b02d5" providerId="AD" clId="Web-{B6C05C2A-31E2-450E-26D7-67F6BA4E86F0}" dt="2025-05-08T16:02:38.839" v="252" actId="1076"/>
          <ac:picMkLst>
            <pc:docMk/>
            <pc:sldMk cId="3762717595" sldId="340"/>
            <ac:picMk id="59" creationId="{E0A032B0-0D17-1D9D-7F19-6844AA06C834}"/>
          </ac:picMkLst>
        </pc:picChg>
        <pc:extLst>
          <p:ext xmlns:p="http://schemas.openxmlformats.org/presentationml/2006/main" uri="{D6D511B9-2390-475A-947B-AFAB55BFBCF1}">
            <pc226:cmChg xmlns:pc226="http://schemas.microsoft.com/office/powerpoint/2022/06/main/command" chg="mod">
              <pc226:chgData name="MARIA INMACULADA SANTAMARIA VALENZUELA" userId="S::mi.santamaria@upm.es::ce49ef87-c7e3-4d0f-9bdf-fe69029b02d5" providerId="AD" clId="Web-{B6C05C2A-31E2-450E-26D7-67F6BA4E86F0}" dt="2025-05-08T16:02:13.073" v="239" actId="20577"/>
              <pc2:cmMkLst xmlns:pc2="http://schemas.microsoft.com/office/powerpoint/2019/9/main/command">
                <pc:docMk/>
                <pc:sldMk cId="3762717595" sldId="340"/>
                <pc2:cmMk id="{7F035DC2-9607-4A26-AF4C-A24E63D64C50}"/>
              </pc2:cmMkLst>
            </pc226:cmChg>
          </p:ext>
        </pc:extLst>
      </pc:sldChg>
      <pc:sldChg chg="delSp del">
        <pc:chgData name="MARIA INMACULADA SANTAMARIA VALENZUELA" userId="S::mi.santamaria@upm.es::ce49ef87-c7e3-4d0f-9bdf-fe69029b02d5" providerId="AD" clId="Web-{B6C05C2A-31E2-450E-26D7-67F6BA4E86F0}" dt="2025-05-08T16:00:42.570" v="201"/>
        <pc:sldMkLst>
          <pc:docMk/>
          <pc:sldMk cId="3775358971" sldId="341"/>
        </pc:sldMkLst>
      </pc:sldChg>
      <pc:sldChg chg="delSp del">
        <pc:chgData name="MARIA INMACULADA SANTAMARIA VALENZUELA" userId="S::mi.santamaria@upm.es::ce49ef87-c7e3-4d0f-9bdf-fe69029b02d5" providerId="AD" clId="Web-{B6C05C2A-31E2-450E-26D7-67F6BA4E86F0}" dt="2025-05-08T16:00:47.992" v="203"/>
        <pc:sldMkLst>
          <pc:docMk/>
          <pc:sldMk cId="3092937231" sldId="342"/>
        </pc:sldMkLst>
      </pc:sldChg>
      <pc:sldChg chg="addSp modSp">
        <pc:chgData name="MARIA INMACULADA SANTAMARIA VALENZUELA" userId="S::mi.santamaria@upm.es::ce49ef87-c7e3-4d0f-9bdf-fe69029b02d5" providerId="AD" clId="Web-{B6C05C2A-31E2-450E-26D7-67F6BA4E86F0}" dt="2025-05-08T16:03:08.872" v="273" actId="1076"/>
        <pc:sldMkLst>
          <pc:docMk/>
          <pc:sldMk cId="3451416163" sldId="343"/>
        </pc:sldMkLst>
        <pc:spChg chg="add mod">
          <ac:chgData name="MARIA INMACULADA SANTAMARIA VALENZUELA" userId="S::mi.santamaria@upm.es::ce49ef87-c7e3-4d0f-9bdf-fe69029b02d5" providerId="AD" clId="Web-{B6C05C2A-31E2-450E-26D7-67F6BA4E86F0}" dt="2025-05-08T16:03:01.512" v="271" actId="20577"/>
          <ac:spMkLst>
            <pc:docMk/>
            <pc:sldMk cId="3451416163" sldId="343"/>
            <ac:spMk id="35" creationId="{5F9C0F4C-A12C-1C62-1C1A-AE9D90859F99}"/>
          </ac:spMkLst>
        </pc:spChg>
        <pc:grpChg chg="mod">
          <ac:chgData name="MARIA INMACULADA SANTAMARIA VALENZUELA" userId="S::mi.santamaria@upm.es::ce49ef87-c7e3-4d0f-9bdf-fe69029b02d5" providerId="AD" clId="Web-{B6C05C2A-31E2-450E-26D7-67F6BA4E86F0}" dt="2025-05-08T16:03:08.872" v="273" actId="1076"/>
          <ac:grpSpMkLst>
            <pc:docMk/>
            <pc:sldMk cId="3451416163" sldId="343"/>
            <ac:grpSpMk id="16" creationId="{E1809D68-D121-2594-4F1D-0915C6219F00}"/>
          </ac:grpSpMkLst>
        </pc:grpChg>
      </pc:sldChg>
      <pc:sldChg chg="addSp delSp modSp">
        <pc:chgData name="MARIA INMACULADA SANTAMARIA VALENZUELA" userId="S::mi.santamaria@upm.es::ce49ef87-c7e3-4d0f-9bdf-fe69029b02d5" providerId="AD" clId="Web-{B6C05C2A-31E2-450E-26D7-67F6BA4E86F0}" dt="2025-05-08T15:49:44.891" v="115" actId="1076"/>
        <pc:sldMkLst>
          <pc:docMk/>
          <pc:sldMk cId="4173464945" sldId="344"/>
        </pc:sldMkLst>
        <pc:spChg chg="add mod">
          <ac:chgData name="MARIA INMACULADA SANTAMARIA VALENZUELA" userId="S::mi.santamaria@upm.es::ce49ef87-c7e3-4d0f-9bdf-fe69029b02d5" providerId="AD" clId="Web-{B6C05C2A-31E2-450E-26D7-67F6BA4E86F0}" dt="2025-05-08T15:49:44.891" v="115" actId="1076"/>
          <ac:spMkLst>
            <pc:docMk/>
            <pc:sldMk cId="4173464945" sldId="344"/>
            <ac:spMk id="28" creationId="{54C7C6EB-87E8-726B-EDB7-DC5CE33D4061}"/>
          </ac:spMkLst>
        </pc:spChg>
      </pc:sldChg>
      <pc:sldChg chg="addSp delSp modSp">
        <pc:chgData name="MARIA INMACULADA SANTAMARIA VALENZUELA" userId="S::mi.santamaria@upm.es::ce49ef87-c7e3-4d0f-9bdf-fe69029b02d5" providerId="AD" clId="Web-{B6C05C2A-31E2-450E-26D7-67F6BA4E86F0}" dt="2025-05-08T15:58:42.628" v="169" actId="20577"/>
        <pc:sldMkLst>
          <pc:docMk/>
          <pc:sldMk cId="3391641924" sldId="345"/>
        </pc:sldMkLst>
        <pc:spChg chg="mod">
          <ac:chgData name="MARIA INMACULADA SANTAMARIA VALENZUELA" userId="S::mi.santamaria@upm.es::ce49ef87-c7e3-4d0f-9bdf-fe69029b02d5" providerId="AD" clId="Web-{B6C05C2A-31E2-450E-26D7-67F6BA4E86F0}" dt="2025-05-08T15:58:10.377" v="122" actId="1076"/>
          <ac:spMkLst>
            <pc:docMk/>
            <pc:sldMk cId="3391641924" sldId="345"/>
            <ac:spMk id="6" creationId="{1AD97296-6FF9-A7D1-36CA-F9EAA7013A9B}"/>
          </ac:spMkLst>
        </pc:spChg>
        <pc:spChg chg="add mod">
          <ac:chgData name="MARIA INMACULADA SANTAMARIA VALENZUELA" userId="S::mi.santamaria@upm.es::ce49ef87-c7e3-4d0f-9bdf-fe69029b02d5" providerId="AD" clId="Web-{B6C05C2A-31E2-450E-26D7-67F6BA4E86F0}" dt="2025-05-08T15:58:42.628" v="169" actId="20577"/>
          <ac:spMkLst>
            <pc:docMk/>
            <pc:sldMk cId="3391641924" sldId="345"/>
            <ac:spMk id="28" creationId="{ED25B234-6C71-4788-C1C6-00BBE6938DB3}"/>
          </ac:spMkLst>
        </pc:spChg>
      </pc:sldChg>
      <pc:sldChg chg="modSp">
        <pc:chgData name="MARIA INMACULADA SANTAMARIA VALENZUELA" userId="S::mi.santamaria@upm.es::ce49ef87-c7e3-4d0f-9bdf-fe69029b02d5" providerId="AD" clId="Web-{B6C05C2A-31E2-450E-26D7-67F6BA4E86F0}" dt="2025-05-08T16:10:11.136" v="447" actId="20577"/>
        <pc:sldMkLst>
          <pc:docMk/>
          <pc:sldMk cId="3294479295" sldId="348"/>
        </pc:sldMkLst>
        <pc:spChg chg="mod">
          <ac:chgData name="MARIA INMACULADA SANTAMARIA VALENZUELA" userId="S::mi.santamaria@upm.es::ce49ef87-c7e3-4d0f-9bdf-fe69029b02d5" providerId="AD" clId="Web-{B6C05C2A-31E2-450E-26D7-67F6BA4E86F0}" dt="2025-05-08T16:10:11.136" v="447" actId="20577"/>
          <ac:spMkLst>
            <pc:docMk/>
            <pc:sldMk cId="3294479295" sldId="348"/>
            <ac:spMk id="11" creationId="{DB4A8211-E9F9-56B9-C5E3-1E68E64745D7}"/>
          </ac:spMkLst>
        </pc:spChg>
      </pc:sldChg>
    </pc:docChg>
  </pc:docChgLst>
  <pc:docChgLst>
    <pc:chgData name="MARIA INMACULADA SANTAMARIA VALENZUELA" userId="ce49ef87-c7e3-4d0f-9bdf-fe69029b02d5" providerId="ADAL" clId="{E673AF77-5E13-4E4F-9ED6-8078CC85BBA8}"/>
    <pc:docChg chg="undo custSel addSld delSld modSld sldOrd">
      <pc:chgData name="MARIA INMACULADA SANTAMARIA VALENZUELA" userId="ce49ef87-c7e3-4d0f-9bdf-fe69029b02d5" providerId="ADAL" clId="{E673AF77-5E13-4E4F-9ED6-8078CC85BBA8}" dt="2025-05-15T18:17:05.642" v="21618" actId="14100"/>
      <pc:docMkLst>
        <pc:docMk/>
      </pc:docMkLst>
      <pc:sldChg chg="addSp delSp modSp mod modNotesTx">
        <pc:chgData name="MARIA INMACULADA SANTAMARIA VALENZUELA" userId="ce49ef87-c7e3-4d0f-9bdf-fe69029b02d5" providerId="ADAL" clId="{E673AF77-5E13-4E4F-9ED6-8078CC85BBA8}" dt="2025-05-07T17:29:44.400" v="20339" actId="20577"/>
        <pc:sldMkLst>
          <pc:docMk/>
          <pc:sldMk cId="4184558863" sldId="257"/>
        </pc:sldMkLst>
        <pc:spChg chg="mod">
          <ac:chgData name="MARIA INMACULADA SANTAMARIA VALENZUELA" userId="ce49ef87-c7e3-4d0f-9bdf-fe69029b02d5" providerId="ADAL" clId="{E673AF77-5E13-4E4F-9ED6-8078CC85BBA8}" dt="2025-05-07T17:29:44.400" v="20339" actId="20577"/>
          <ac:spMkLst>
            <pc:docMk/>
            <pc:sldMk cId="4184558863" sldId="257"/>
            <ac:spMk id="2" creationId="{9AF4F344-CBFF-2123-DD54-A2EDE273D2A0}"/>
          </ac:spMkLst>
        </pc:spChg>
        <pc:spChg chg="mod">
          <ac:chgData name="MARIA INMACULADA SANTAMARIA VALENZUELA" userId="ce49ef87-c7e3-4d0f-9bdf-fe69029b02d5" providerId="ADAL" clId="{E673AF77-5E13-4E4F-9ED6-8078CC85BBA8}" dt="2025-05-07T15:33:00.719" v="19178" actId="790"/>
          <ac:spMkLst>
            <pc:docMk/>
            <pc:sldMk cId="4184558863" sldId="257"/>
            <ac:spMk id="3" creationId="{990C1C7B-C5AC-15C0-BA85-29E9542B6504}"/>
          </ac:spMkLst>
        </pc:spChg>
        <pc:spChg chg="mod">
          <ac:chgData name="MARIA INMACULADA SANTAMARIA VALENZUELA" userId="ce49ef87-c7e3-4d0f-9bdf-fe69029b02d5" providerId="ADAL" clId="{E673AF77-5E13-4E4F-9ED6-8078CC85BBA8}" dt="2025-05-07T15:33:00.719" v="19178" actId="790"/>
          <ac:spMkLst>
            <pc:docMk/>
            <pc:sldMk cId="4184558863" sldId="257"/>
            <ac:spMk id="4" creationId="{71674A32-ACB1-1655-93D2-35F61BBAD76E}"/>
          </ac:spMkLst>
        </pc:spChg>
        <pc:spChg chg="mod">
          <ac:chgData name="MARIA INMACULADA SANTAMARIA VALENZUELA" userId="ce49ef87-c7e3-4d0f-9bdf-fe69029b02d5" providerId="ADAL" clId="{E673AF77-5E13-4E4F-9ED6-8078CC85BBA8}" dt="2025-05-07T15:33:00.719" v="19178" actId="790"/>
          <ac:spMkLst>
            <pc:docMk/>
            <pc:sldMk cId="4184558863" sldId="257"/>
            <ac:spMk id="12" creationId="{2CD6F061-7C53-44F4-9794-953DB70A451B}"/>
          </ac:spMkLst>
        </pc:spChg>
        <pc:spChg chg="mod">
          <ac:chgData name="MARIA INMACULADA SANTAMARIA VALENZUELA" userId="ce49ef87-c7e3-4d0f-9bdf-fe69029b02d5" providerId="ADAL" clId="{E673AF77-5E13-4E4F-9ED6-8078CC85BBA8}" dt="2025-05-07T15:33:00.719" v="19178" actId="790"/>
          <ac:spMkLst>
            <pc:docMk/>
            <pc:sldMk cId="4184558863" sldId="257"/>
            <ac:spMk id="13" creationId="{BAD76F3E-3A97-486B-B402-44400A8B9173}"/>
          </ac:spMkLst>
        </pc:spChg>
        <pc:spChg chg="mod">
          <ac:chgData name="MARIA INMACULADA SANTAMARIA VALENZUELA" userId="ce49ef87-c7e3-4d0f-9bdf-fe69029b02d5" providerId="ADAL" clId="{E673AF77-5E13-4E4F-9ED6-8078CC85BBA8}" dt="2025-05-07T15:33:00.719" v="19178" actId="790"/>
          <ac:spMkLst>
            <pc:docMk/>
            <pc:sldMk cId="4184558863" sldId="257"/>
            <ac:spMk id="14" creationId="{391F6B52-91F4-4AEB-B6DB-29FEBCF28C8B}"/>
          </ac:spMkLst>
        </pc:spChg>
      </pc:sldChg>
      <pc:sldChg chg="addSp modSp mod">
        <pc:chgData name="MARIA INMACULADA SANTAMARIA VALENZUELA" userId="ce49ef87-c7e3-4d0f-9bdf-fe69029b02d5" providerId="ADAL" clId="{E673AF77-5E13-4E4F-9ED6-8078CC85BBA8}" dt="2025-05-07T15:33:00.719" v="19178" actId="790"/>
        <pc:sldMkLst>
          <pc:docMk/>
          <pc:sldMk cId="1217622540" sldId="258"/>
        </pc:sldMkLst>
        <pc:spChg chg="mod">
          <ac:chgData name="MARIA INMACULADA SANTAMARIA VALENZUELA" userId="ce49ef87-c7e3-4d0f-9bdf-fe69029b02d5" providerId="ADAL" clId="{E673AF77-5E13-4E4F-9ED6-8078CC85BBA8}" dt="2025-05-07T15:33:00.719" v="19178" actId="790"/>
          <ac:spMkLst>
            <pc:docMk/>
            <pc:sldMk cId="1217622540" sldId="258"/>
            <ac:spMk id="3" creationId="{1EBB2348-2916-EAD3-66A4-8DA25464665D}"/>
          </ac:spMkLst>
        </pc:spChg>
        <pc:spChg chg="mod">
          <ac:chgData name="MARIA INMACULADA SANTAMARIA VALENZUELA" userId="ce49ef87-c7e3-4d0f-9bdf-fe69029b02d5" providerId="ADAL" clId="{E673AF77-5E13-4E4F-9ED6-8078CC85BBA8}" dt="2025-05-07T15:33:00.719" v="19178" actId="790"/>
          <ac:spMkLst>
            <pc:docMk/>
            <pc:sldMk cId="1217622540" sldId="258"/>
            <ac:spMk id="5" creationId="{27FC8F40-F157-863B-B133-98D8D946E25D}"/>
          </ac:spMkLst>
        </pc:spChg>
        <pc:spChg chg="mod">
          <ac:chgData name="MARIA INMACULADA SANTAMARIA VALENZUELA" userId="ce49ef87-c7e3-4d0f-9bdf-fe69029b02d5" providerId="ADAL" clId="{E673AF77-5E13-4E4F-9ED6-8078CC85BBA8}" dt="2025-05-07T15:33:00.719" v="19178" actId="790"/>
          <ac:spMkLst>
            <pc:docMk/>
            <pc:sldMk cId="1217622540" sldId="258"/>
            <ac:spMk id="6" creationId="{C39837B1-2EF7-EB6E-267D-7E8C2A81DB4E}"/>
          </ac:spMkLst>
        </pc:spChg>
        <pc:spChg chg="mod">
          <ac:chgData name="MARIA INMACULADA SANTAMARIA VALENZUELA" userId="ce49ef87-c7e3-4d0f-9bdf-fe69029b02d5" providerId="ADAL" clId="{E673AF77-5E13-4E4F-9ED6-8078CC85BBA8}" dt="2025-05-07T15:33:00.719" v="19178" actId="790"/>
          <ac:spMkLst>
            <pc:docMk/>
            <pc:sldMk cId="1217622540" sldId="258"/>
            <ac:spMk id="10" creationId="{CBB2B1F0-0DD6-4744-9A46-7A344FB48E40}"/>
          </ac:spMkLst>
        </pc:spChg>
        <pc:spChg chg="mod">
          <ac:chgData name="MARIA INMACULADA SANTAMARIA VALENZUELA" userId="ce49ef87-c7e3-4d0f-9bdf-fe69029b02d5" providerId="ADAL" clId="{E673AF77-5E13-4E4F-9ED6-8078CC85BBA8}" dt="2025-05-07T15:33:00.719" v="19178" actId="790"/>
          <ac:spMkLst>
            <pc:docMk/>
            <pc:sldMk cId="1217622540" sldId="258"/>
            <ac:spMk id="12" creationId="{52D502E5-F6B4-4D58-B4AE-FC466FF15EE8}"/>
          </ac:spMkLst>
        </pc:spChg>
        <pc:spChg chg="mod">
          <ac:chgData name="MARIA INMACULADA SANTAMARIA VALENZUELA" userId="ce49ef87-c7e3-4d0f-9bdf-fe69029b02d5" providerId="ADAL" clId="{E673AF77-5E13-4E4F-9ED6-8078CC85BBA8}" dt="2025-05-07T15:33:00.719" v="19178" actId="790"/>
          <ac:spMkLst>
            <pc:docMk/>
            <pc:sldMk cId="1217622540" sldId="258"/>
            <ac:spMk id="14" creationId="{9DECDBF4-02B6-4BB4-B65B-B8107AD6A9E8}"/>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217622540" sldId="258"/>
            <ac:graphicFrameMk id="2" creationId="{8454ADB3-B208-8AAE-DF50-A8E4BC5BE46B}"/>
          </ac:graphicFrameMkLst>
        </pc:graphicFrameChg>
      </pc:sldChg>
      <pc:sldChg chg="addSp delSp modSp mod">
        <pc:chgData name="MARIA INMACULADA SANTAMARIA VALENZUELA" userId="ce49ef87-c7e3-4d0f-9bdf-fe69029b02d5" providerId="ADAL" clId="{E673AF77-5E13-4E4F-9ED6-8078CC85BBA8}" dt="2025-05-15T18:00:21.090" v="21564" actId="20577"/>
        <pc:sldMkLst>
          <pc:docMk/>
          <pc:sldMk cId="1755069327" sldId="262"/>
        </pc:sldMkLst>
        <pc:spChg chg="mod">
          <ac:chgData name="MARIA INMACULADA SANTAMARIA VALENZUELA" userId="ce49ef87-c7e3-4d0f-9bdf-fe69029b02d5" providerId="ADAL" clId="{E673AF77-5E13-4E4F-9ED6-8078CC85BBA8}" dt="2025-05-15T18:00:21.090" v="21564" actId="20577"/>
          <ac:spMkLst>
            <pc:docMk/>
            <pc:sldMk cId="1755069327" sldId="262"/>
            <ac:spMk id="3" creationId="{9E65EEB4-B21C-0AA9-D970-B6DE4AAA8BC0}"/>
          </ac:spMkLst>
        </pc:spChg>
        <pc:spChg chg="mod">
          <ac:chgData name="MARIA INMACULADA SANTAMARIA VALENZUELA" userId="ce49ef87-c7e3-4d0f-9bdf-fe69029b02d5" providerId="ADAL" clId="{E673AF77-5E13-4E4F-9ED6-8078CC85BBA8}" dt="2025-05-07T15:33:00.719" v="19178" actId="790"/>
          <ac:spMkLst>
            <pc:docMk/>
            <pc:sldMk cId="1755069327" sldId="262"/>
            <ac:spMk id="4" creationId="{74681EA9-CEC8-51C0-3A67-E755DAB39626}"/>
          </ac:spMkLst>
        </pc:spChg>
        <pc:spChg chg="mod">
          <ac:chgData name="MARIA INMACULADA SANTAMARIA VALENZUELA" userId="ce49ef87-c7e3-4d0f-9bdf-fe69029b02d5" providerId="ADAL" clId="{E673AF77-5E13-4E4F-9ED6-8078CC85BBA8}" dt="2025-05-07T15:33:00.719" v="19178" actId="790"/>
          <ac:spMkLst>
            <pc:docMk/>
            <pc:sldMk cId="1755069327" sldId="262"/>
            <ac:spMk id="5" creationId="{FA021BC7-3B72-D069-B3CB-6BA3709F64FB}"/>
          </ac:spMkLst>
        </pc:spChg>
        <pc:spChg chg="mod">
          <ac:chgData name="MARIA INMACULADA SANTAMARIA VALENZUELA" userId="ce49ef87-c7e3-4d0f-9bdf-fe69029b02d5" providerId="ADAL" clId="{E673AF77-5E13-4E4F-9ED6-8078CC85BBA8}" dt="2025-05-07T15:33:00.719" v="19178" actId="790"/>
          <ac:spMkLst>
            <pc:docMk/>
            <pc:sldMk cId="1755069327" sldId="262"/>
            <ac:spMk id="10" creationId="{7C644708-C445-5007-D2B7-98D22B6F1A86}"/>
          </ac:spMkLst>
        </pc:spChg>
        <pc:spChg chg="mod">
          <ac:chgData name="MARIA INMACULADA SANTAMARIA VALENZUELA" userId="ce49ef87-c7e3-4d0f-9bdf-fe69029b02d5" providerId="ADAL" clId="{E673AF77-5E13-4E4F-9ED6-8078CC85BBA8}" dt="2025-05-07T15:33:00.719" v="19178" actId="790"/>
          <ac:spMkLst>
            <pc:docMk/>
            <pc:sldMk cId="1755069327" sldId="262"/>
            <ac:spMk id="12" creationId="{775FDC3E-2784-71DA-0D11-7912D7B72F6D}"/>
          </ac:spMkLst>
        </pc:spChg>
        <pc:spChg chg="mod">
          <ac:chgData name="MARIA INMACULADA SANTAMARIA VALENZUELA" userId="ce49ef87-c7e3-4d0f-9bdf-fe69029b02d5" providerId="ADAL" clId="{E673AF77-5E13-4E4F-9ED6-8078CC85BBA8}" dt="2025-05-07T15:33:00.719" v="19178" actId="790"/>
          <ac:spMkLst>
            <pc:docMk/>
            <pc:sldMk cId="1755069327" sldId="262"/>
            <ac:spMk id="14" creationId="{6ECA0BE7-E241-3B8D-6C93-8B39F8DD345A}"/>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755069327" sldId="262"/>
            <ac:graphicFrameMk id="9" creationId="{1BF382F9-5B2E-A9C8-78A3-DF9834F02CA7}"/>
          </ac:graphicFrameMkLst>
        </pc:graphicFrameChg>
      </pc:sldChg>
      <pc:sldChg chg="addSp delSp modSp mod modClrScheme delDesignElem chgLayout">
        <pc:chgData name="MARIA INMACULADA SANTAMARIA VALENZUELA" userId="ce49ef87-c7e3-4d0f-9bdf-fe69029b02d5" providerId="ADAL" clId="{E673AF77-5E13-4E4F-9ED6-8078CC85BBA8}" dt="2025-05-07T15:33:00.719" v="19178" actId="790"/>
        <pc:sldMkLst>
          <pc:docMk/>
          <pc:sldMk cId="3450941885" sldId="263"/>
        </pc:sldMkLst>
      </pc:sldChg>
      <pc:sldChg chg="addSp delSp modSp mod">
        <pc:chgData name="MARIA INMACULADA SANTAMARIA VALENZUELA" userId="ce49ef87-c7e3-4d0f-9bdf-fe69029b02d5" providerId="ADAL" clId="{E673AF77-5E13-4E4F-9ED6-8078CC85BBA8}" dt="2025-05-07T15:33:00.719" v="19178" actId="790"/>
        <pc:sldMkLst>
          <pc:docMk/>
          <pc:sldMk cId="758887286" sldId="264"/>
        </pc:sldMkLst>
        <pc:spChg chg="mod">
          <ac:chgData name="MARIA INMACULADA SANTAMARIA VALENZUELA" userId="ce49ef87-c7e3-4d0f-9bdf-fe69029b02d5" providerId="ADAL" clId="{E673AF77-5E13-4E4F-9ED6-8078CC85BBA8}" dt="2025-05-07T15:33:00.719" v="19178" actId="790"/>
          <ac:spMkLst>
            <pc:docMk/>
            <pc:sldMk cId="758887286" sldId="264"/>
            <ac:spMk id="2" creationId="{409C816A-1305-A5A1-557B-452A3CC6589B}"/>
          </ac:spMkLst>
        </pc:spChg>
        <pc:spChg chg="mod">
          <ac:chgData name="MARIA INMACULADA SANTAMARIA VALENZUELA" userId="ce49ef87-c7e3-4d0f-9bdf-fe69029b02d5" providerId="ADAL" clId="{E673AF77-5E13-4E4F-9ED6-8078CC85BBA8}" dt="2025-05-07T15:33:00.719" v="19178" actId="790"/>
          <ac:spMkLst>
            <pc:docMk/>
            <pc:sldMk cId="758887286" sldId="264"/>
            <ac:spMk id="5" creationId="{CF1384DB-5E92-DC46-08BD-5C63D4DD7B3F}"/>
          </ac:spMkLst>
        </pc:spChg>
        <pc:spChg chg="mod">
          <ac:chgData name="MARIA INMACULADA SANTAMARIA VALENZUELA" userId="ce49ef87-c7e3-4d0f-9bdf-fe69029b02d5" providerId="ADAL" clId="{E673AF77-5E13-4E4F-9ED6-8078CC85BBA8}" dt="2025-05-07T15:33:00.719" v="19178" actId="790"/>
          <ac:spMkLst>
            <pc:docMk/>
            <pc:sldMk cId="758887286" sldId="264"/>
            <ac:spMk id="11" creationId="{3C3154EB-7B62-24D2-9960-072131098AFE}"/>
          </ac:spMkLst>
        </pc:spChg>
        <pc:spChg chg="mod">
          <ac:chgData name="MARIA INMACULADA SANTAMARIA VALENZUELA" userId="ce49ef87-c7e3-4d0f-9bdf-fe69029b02d5" providerId="ADAL" clId="{E673AF77-5E13-4E4F-9ED6-8078CC85BBA8}" dt="2025-05-07T15:33:00.719" v="19178" actId="790"/>
          <ac:spMkLst>
            <pc:docMk/>
            <pc:sldMk cId="758887286" sldId="264"/>
            <ac:spMk id="13" creationId="{0941B918-DE60-223D-6C5C-631C846F1981}"/>
          </ac:spMkLst>
        </pc:spChg>
        <pc:grpChg chg="add mod">
          <ac:chgData name="MARIA INMACULADA SANTAMARIA VALENZUELA" userId="ce49ef87-c7e3-4d0f-9bdf-fe69029b02d5" providerId="ADAL" clId="{E673AF77-5E13-4E4F-9ED6-8078CC85BBA8}" dt="2025-05-07T09:50:58.481" v="9756"/>
          <ac:grpSpMkLst>
            <pc:docMk/>
            <pc:sldMk cId="758887286" sldId="264"/>
            <ac:grpSpMk id="9" creationId="{FE38E9D8-80DF-E608-B9E5-A89D1D4E7C4A}"/>
          </ac:grpSpMkLst>
        </pc:grpChg>
        <pc:graphicFrameChg chg="add mod modGraphic">
          <ac:chgData name="MARIA INMACULADA SANTAMARIA VALENZUELA" userId="ce49ef87-c7e3-4d0f-9bdf-fe69029b02d5" providerId="ADAL" clId="{E673AF77-5E13-4E4F-9ED6-8078CC85BBA8}" dt="2025-05-07T15:33:00.719" v="19178" actId="790"/>
          <ac:graphicFrameMkLst>
            <pc:docMk/>
            <pc:sldMk cId="758887286" sldId="264"/>
            <ac:graphicFrameMk id="4" creationId="{56A273CA-D5D3-D83E-69B7-C7F9096FFCB0}"/>
          </ac:graphicFrameMkLst>
        </pc:graphicFrameChg>
        <pc:picChg chg="add mod">
          <ac:chgData name="MARIA INMACULADA SANTAMARIA VALENZUELA" userId="ce49ef87-c7e3-4d0f-9bdf-fe69029b02d5" providerId="ADAL" clId="{E673AF77-5E13-4E4F-9ED6-8078CC85BBA8}" dt="2025-05-06T16:32:50.512" v="9114" actId="1076"/>
          <ac:picMkLst>
            <pc:docMk/>
            <pc:sldMk cId="758887286" sldId="264"/>
            <ac:picMk id="8" creationId="{37AFA679-087D-E8FB-612A-1E66F1FB714F}"/>
          </ac:picMkLst>
        </pc:picChg>
      </pc:sldChg>
      <pc:sldChg chg="addSp delSp modSp del mod">
        <pc:chgData name="MARIA INMACULADA SANTAMARIA VALENZUELA" userId="ce49ef87-c7e3-4d0f-9bdf-fe69029b02d5" providerId="ADAL" clId="{E673AF77-5E13-4E4F-9ED6-8078CC85BBA8}" dt="2025-05-05T08:56:05.407" v="5450" actId="47"/>
        <pc:sldMkLst>
          <pc:docMk/>
          <pc:sldMk cId="3381293496" sldId="265"/>
        </pc:sldMkLst>
      </pc:sldChg>
      <pc:sldChg chg="add del">
        <pc:chgData name="MARIA INMACULADA SANTAMARIA VALENZUELA" userId="ce49ef87-c7e3-4d0f-9bdf-fe69029b02d5" providerId="ADAL" clId="{E673AF77-5E13-4E4F-9ED6-8078CC85BBA8}" dt="2025-05-06T16:26:57.553" v="8961"/>
        <pc:sldMkLst>
          <pc:docMk/>
          <pc:sldMk cId="3877908066" sldId="265"/>
        </pc:sldMkLst>
      </pc:sldChg>
      <pc:sldChg chg="addSp delSp modSp del mod">
        <pc:chgData name="MARIA INMACULADA SANTAMARIA VALENZUELA" userId="ce49ef87-c7e3-4d0f-9bdf-fe69029b02d5" providerId="ADAL" clId="{E673AF77-5E13-4E4F-9ED6-8078CC85BBA8}" dt="2025-05-05T08:56:11.800" v="5451" actId="47"/>
        <pc:sldMkLst>
          <pc:docMk/>
          <pc:sldMk cId="3690155686" sldId="266"/>
        </pc:sldMkLst>
      </pc:sldChg>
      <pc:sldChg chg="addSp delSp modSp del mod">
        <pc:chgData name="MARIA INMACULADA SANTAMARIA VALENZUELA" userId="ce49ef87-c7e3-4d0f-9bdf-fe69029b02d5" providerId="ADAL" clId="{E673AF77-5E13-4E4F-9ED6-8078CC85BBA8}" dt="2025-05-05T08:56:12.341" v="5452" actId="47"/>
        <pc:sldMkLst>
          <pc:docMk/>
          <pc:sldMk cId="4048716820" sldId="268"/>
        </pc:sldMkLst>
      </pc:sldChg>
      <pc:sldChg chg="addSp delSp modSp del mod">
        <pc:chgData name="MARIA INMACULADA SANTAMARIA VALENZUELA" userId="ce49ef87-c7e3-4d0f-9bdf-fe69029b02d5" providerId="ADAL" clId="{E673AF77-5E13-4E4F-9ED6-8078CC85BBA8}" dt="2025-05-05T08:57:50.209" v="5500" actId="47"/>
        <pc:sldMkLst>
          <pc:docMk/>
          <pc:sldMk cId="228166195" sldId="269"/>
        </pc:sldMkLst>
      </pc:sldChg>
      <pc:sldChg chg="modSp del mod">
        <pc:chgData name="MARIA INMACULADA SANTAMARIA VALENZUELA" userId="ce49ef87-c7e3-4d0f-9bdf-fe69029b02d5" providerId="ADAL" clId="{E673AF77-5E13-4E4F-9ED6-8078CC85BBA8}" dt="2025-04-27T16:41:52.919" v="1193" actId="47"/>
        <pc:sldMkLst>
          <pc:docMk/>
          <pc:sldMk cId="2116668465" sldId="270"/>
        </pc:sldMkLst>
      </pc:sldChg>
      <pc:sldChg chg="del">
        <pc:chgData name="MARIA INMACULADA SANTAMARIA VALENZUELA" userId="ce49ef87-c7e3-4d0f-9bdf-fe69029b02d5" providerId="ADAL" clId="{E673AF77-5E13-4E4F-9ED6-8078CC85BBA8}" dt="2025-04-27T16:42:21.036" v="1226" actId="47"/>
        <pc:sldMkLst>
          <pc:docMk/>
          <pc:sldMk cId="3650304014" sldId="271"/>
        </pc:sldMkLst>
      </pc:sldChg>
      <pc:sldChg chg="addSp delSp modSp mod ord delDesignElem chgLayout">
        <pc:chgData name="MARIA INMACULADA SANTAMARIA VALENZUELA" userId="ce49ef87-c7e3-4d0f-9bdf-fe69029b02d5" providerId="ADAL" clId="{E673AF77-5E13-4E4F-9ED6-8078CC85BBA8}" dt="2025-05-07T15:33:00.719" v="19178" actId="790"/>
        <pc:sldMkLst>
          <pc:docMk/>
          <pc:sldMk cId="424331817" sldId="272"/>
        </pc:sldMkLst>
        <pc:spChg chg="mod ord">
          <ac:chgData name="MARIA INMACULADA SANTAMARIA VALENZUELA" userId="ce49ef87-c7e3-4d0f-9bdf-fe69029b02d5" providerId="ADAL" clId="{E673AF77-5E13-4E4F-9ED6-8078CC85BBA8}" dt="2025-05-07T10:02:33.618" v="9888" actId="700"/>
          <ac:spMkLst>
            <pc:docMk/>
            <pc:sldMk cId="424331817" sldId="272"/>
            <ac:spMk id="2" creationId="{9C78F173-8CC6-1E01-85FC-5F5130BE3241}"/>
          </ac:spMkLst>
        </pc:spChg>
        <pc:spChg chg="mod ord">
          <ac:chgData name="MARIA INMACULADA SANTAMARIA VALENZUELA" userId="ce49ef87-c7e3-4d0f-9bdf-fe69029b02d5" providerId="ADAL" clId="{E673AF77-5E13-4E4F-9ED6-8078CC85BBA8}" dt="2025-05-07T10:02:33.618" v="9888" actId="700"/>
          <ac:spMkLst>
            <pc:docMk/>
            <pc:sldMk cId="424331817" sldId="272"/>
            <ac:spMk id="5" creationId="{D78DF359-7731-C1FD-633C-4BA6B44B3B11}"/>
          </ac:spMkLst>
        </pc:spChg>
        <pc:spChg chg="add mod">
          <ac:chgData name="MARIA INMACULADA SANTAMARIA VALENZUELA" userId="ce49ef87-c7e3-4d0f-9bdf-fe69029b02d5" providerId="ADAL" clId="{E673AF77-5E13-4E4F-9ED6-8078CC85BBA8}" dt="2025-05-07T09:45:37.558" v="9629" actId="164"/>
          <ac:spMkLst>
            <pc:docMk/>
            <pc:sldMk cId="424331817" sldId="272"/>
            <ac:spMk id="8" creationId="{DC2AD926-9948-BA25-EB0E-40329DA2E6DF}"/>
          </ac:spMkLst>
        </pc:spChg>
        <pc:spChg chg="add mod">
          <ac:chgData name="MARIA INMACULADA SANTAMARIA VALENZUELA" userId="ce49ef87-c7e3-4d0f-9bdf-fe69029b02d5" providerId="ADAL" clId="{E673AF77-5E13-4E4F-9ED6-8078CC85BBA8}" dt="2025-05-07T15:33:00.719" v="19178" actId="790"/>
          <ac:spMkLst>
            <pc:docMk/>
            <pc:sldMk cId="424331817" sldId="272"/>
            <ac:spMk id="9" creationId="{4CCE9683-B28C-955C-702C-6135549B88B0}"/>
          </ac:spMkLst>
        </pc:spChg>
        <pc:spChg chg="add mod">
          <ac:chgData name="MARIA INMACULADA SANTAMARIA VALENZUELA" userId="ce49ef87-c7e3-4d0f-9bdf-fe69029b02d5" providerId="ADAL" clId="{E673AF77-5E13-4E4F-9ED6-8078CC85BBA8}" dt="2025-05-07T15:33:00.719" v="19178" actId="790"/>
          <ac:spMkLst>
            <pc:docMk/>
            <pc:sldMk cId="424331817" sldId="272"/>
            <ac:spMk id="13" creationId="{E2BCF5B9-EFD2-ED9B-DD41-F97081F31C82}"/>
          </ac:spMkLst>
        </pc:spChg>
        <pc:spChg chg="add mod">
          <ac:chgData name="MARIA INMACULADA SANTAMARIA VALENZUELA" userId="ce49ef87-c7e3-4d0f-9bdf-fe69029b02d5" providerId="ADAL" clId="{E673AF77-5E13-4E4F-9ED6-8078CC85BBA8}" dt="2025-05-07T09:45:37.558" v="9629" actId="164"/>
          <ac:spMkLst>
            <pc:docMk/>
            <pc:sldMk cId="424331817" sldId="272"/>
            <ac:spMk id="17" creationId="{BDFE19B6-3979-B3B0-6B65-FF04BA05C24F}"/>
          </ac:spMkLst>
        </pc:spChg>
        <pc:spChg chg="add mod">
          <ac:chgData name="MARIA INMACULADA SANTAMARIA VALENZUELA" userId="ce49ef87-c7e3-4d0f-9bdf-fe69029b02d5" providerId="ADAL" clId="{E673AF77-5E13-4E4F-9ED6-8078CC85BBA8}" dt="2025-05-07T09:45:37.558" v="9629" actId="164"/>
          <ac:spMkLst>
            <pc:docMk/>
            <pc:sldMk cId="424331817" sldId="272"/>
            <ac:spMk id="19" creationId="{17E9DF7B-F321-3510-AA38-8219A6FE9689}"/>
          </ac:spMkLst>
        </pc:spChg>
        <pc:spChg chg="mod">
          <ac:chgData name="MARIA INMACULADA SANTAMARIA VALENZUELA" userId="ce49ef87-c7e3-4d0f-9bdf-fe69029b02d5" providerId="ADAL" clId="{E673AF77-5E13-4E4F-9ED6-8078CC85BBA8}" dt="2025-05-07T15:33:00.719" v="19178" actId="790"/>
          <ac:spMkLst>
            <pc:docMk/>
            <pc:sldMk cId="424331817" sldId="272"/>
            <ac:spMk id="27" creationId="{B08F845B-EDC0-04D5-F998-EC03108ACCE8}"/>
          </ac:spMkLst>
        </pc:spChg>
        <pc:spChg chg="add mod">
          <ac:chgData name="MARIA INMACULADA SANTAMARIA VALENZUELA" userId="ce49ef87-c7e3-4d0f-9bdf-fe69029b02d5" providerId="ADAL" clId="{E673AF77-5E13-4E4F-9ED6-8078CC85BBA8}" dt="2025-05-07T15:33:00.719" v="19178" actId="790"/>
          <ac:spMkLst>
            <pc:docMk/>
            <pc:sldMk cId="424331817" sldId="272"/>
            <ac:spMk id="50" creationId="{A4B01DBF-4E6A-163B-5A8C-566393A1D245}"/>
          </ac:spMkLst>
        </pc:spChg>
        <pc:spChg chg="add mod">
          <ac:chgData name="MARIA INMACULADA SANTAMARIA VALENZUELA" userId="ce49ef87-c7e3-4d0f-9bdf-fe69029b02d5" providerId="ADAL" clId="{E673AF77-5E13-4E4F-9ED6-8078CC85BBA8}" dt="2025-05-07T15:33:00.719" v="19178" actId="790"/>
          <ac:spMkLst>
            <pc:docMk/>
            <pc:sldMk cId="424331817" sldId="272"/>
            <ac:spMk id="60" creationId="{56218C8D-82D1-D6F7-C1D7-087616D6C1EF}"/>
          </ac:spMkLst>
        </pc:spChg>
        <pc:spChg chg="add mod">
          <ac:chgData name="MARIA INMACULADA SANTAMARIA VALENZUELA" userId="ce49ef87-c7e3-4d0f-9bdf-fe69029b02d5" providerId="ADAL" clId="{E673AF77-5E13-4E4F-9ED6-8078CC85BBA8}" dt="2025-05-07T15:33:00.719" v="19178" actId="790"/>
          <ac:spMkLst>
            <pc:docMk/>
            <pc:sldMk cId="424331817" sldId="272"/>
            <ac:spMk id="63" creationId="{579E2BCD-6522-5A27-D267-95E51A8AB8F0}"/>
          </ac:spMkLst>
        </pc:spChg>
        <pc:spChg chg="add mod">
          <ac:chgData name="MARIA INMACULADA SANTAMARIA VALENZUELA" userId="ce49ef87-c7e3-4d0f-9bdf-fe69029b02d5" providerId="ADAL" clId="{E673AF77-5E13-4E4F-9ED6-8078CC85BBA8}" dt="2025-05-07T15:33:00.719" v="19178" actId="790"/>
          <ac:spMkLst>
            <pc:docMk/>
            <pc:sldMk cId="424331817" sldId="272"/>
            <ac:spMk id="1024" creationId="{A984591F-CAAC-8A58-E30C-5A9DA19E0AB5}"/>
          </ac:spMkLst>
        </pc:spChg>
        <pc:spChg chg="add mod">
          <ac:chgData name="MARIA INMACULADA SANTAMARIA VALENZUELA" userId="ce49ef87-c7e3-4d0f-9bdf-fe69029b02d5" providerId="ADAL" clId="{E673AF77-5E13-4E4F-9ED6-8078CC85BBA8}" dt="2025-05-07T15:33:00.719" v="19178" actId="790"/>
          <ac:spMkLst>
            <pc:docMk/>
            <pc:sldMk cId="424331817" sldId="272"/>
            <ac:spMk id="1025" creationId="{5E2FD32D-D2BC-0ECF-12C4-642614A2EA82}"/>
          </ac:spMkLst>
        </pc:spChg>
        <pc:spChg chg="mod topLvl">
          <ac:chgData name="MARIA INMACULADA SANTAMARIA VALENZUELA" userId="ce49ef87-c7e3-4d0f-9bdf-fe69029b02d5" providerId="ADAL" clId="{E673AF77-5E13-4E4F-9ED6-8078CC85BBA8}" dt="2025-05-07T15:33:00.719" v="19178" actId="790"/>
          <ac:spMkLst>
            <pc:docMk/>
            <pc:sldMk cId="424331817" sldId="272"/>
            <ac:spMk id="1030" creationId="{5EA58250-AF20-89B3-9302-0657EF3FFA55}"/>
          </ac:spMkLst>
        </pc:spChg>
        <pc:spChg chg="mod topLvl">
          <ac:chgData name="MARIA INMACULADA SANTAMARIA VALENZUELA" userId="ce49ef87-c7e3-4d0f-9bdf-fe69029b02d5" providerId="ADAL" clId="{E673AF77-5E13-4E4F-9ED6-8078CC85BBA8}" dt="2025-05-07T15:33:00.719" v="19178" actId="790"/>
          <ac:spMkLst>
            <pc:docMk/>
            <pc:sldMk cId="424331817" sldId="272"/>
            <ac:spMk id="1032" creationId="{8605C1A4-50D6-6168-9A14-3016AFDF2BAC}"/>
          </ac:spMkLst>
        </pc:spChg>
        <pc:grpChg chg="mod">
          <ac:chgData name="MARIA INMACULADA SANTAMARIA VALENZUELA" userId="ce49ef87-c7e3-4d0f-9bdf-fe69029b02d5" providerId="ADAL" clId="{E673AF77-5E13-4E4F-9ED6-8078CC85BBA8}" dt="2025-05-07T09:45:46.647" v="9632" actId="1076"/>
          <ac:grpSpMkLst>
            <pc:docMk/>
            <pc:sldMk cId="424331817" sldId="272"/>
            <ac:grpSpMk id="1033" creationId="{BB0453BC-701A-8850-7F6A-788D81AE3AD4}"/>
          </ac:grpSpMkLst>
        </pc:grpChg>
        <pc:grpChg chg="add mod">
          <ac:chgData name="MARIA INMACULADA SANTAMARIA VALENZUELA" userId="ce49ef87-c7e3-4d0f-9bdf-fe69029b02d5" providerId="ADAL" clId="{E673AF77-5E13-4E4F-9ED6-8078CC85BBA8}" dt="2025-05-07T09:46:57.983" v="9650" actId="164"/>
          <ac:grpSpMkLst>
            <pc:docMk/>
            <pc:sldMk cId="424331817" sldId="272"/>
            <ac:grpSpMk id="1034" creationId="{A8CB34F2-948D-7750-E75C-E451710DA264}"/>
          </ac:grpSpMkLst>
        </pc:grpChg>
        <pc:grpChg chg="add mod">
          <ac:chgData name="MARIA INMACULADA SANTAMARIA VALENZUELA" userId="ce49ef87-c7e3-4d0f-9bdf-fe69029b02d5" providerId="ADAL" clId="{E673AF77-5E13-4E4F-9ED6-8078CC85BBA8}" dt="2025-05-06T15:55:19.924" v="8647" actId="1076"/>
          <ac:grpSpMkLst>
            <pc:docMk/>
            <pc:sldMk cId="424331817" sldId="272"/>
            <ac:grpSpMk id="2057" creationId="{78141316-E7EB-36AD-B6D5-4D25DAD01FA8}"/>
          </ac:grpSpMkLst>
        </pc:grpChg>
        <pc:grpChg chg="add mod">
          <ac:chgData name="MARIA INMACULADA SANTAMARIA VALENZUELA" userId="ce49ef87-c7e3-4d0f-9bdf-fe69029b02d5" providerId="ADAL" clId="{E673AF77-5E13-4E4F-9ED6-8078CC85BBA8}" dt="2025-05-06T15:55:19.924" v="8647" actId="1076"/>
          <ac:grpSpMkLst>
            <pc:docMk/>
            <pc:sldMk cId="424331817" sldId="272"/>
            <ac:grpSpMk id="2059" creationId="{836D17CC-0196-8904-734B-908C04559975}"/>
          </ac:grpSpMkLst>
        </pc:grpChg>
        <pc:graphicFrameChg chg="add mod">
          <ac:chgData name="MARIA INMACULADA SANTAMARIA VALENZUELA" userId="ce49ef87-c7e3-4d0f-9bdf-fe69029b02d5" providerId="ADAL" clId="{E673AF77-5E13-4E4F-9ED6-8078CC85BBA8}" dt="2025-05-05T10:15:59.106" v="6797"/>
          <ac:graphicFrameMkLst>
            <pc:docMk/>
            <pc:sldMk cId="424331817" sldId="272"/>
            <ac:graphicFrameMk id="4" creationId="{08291EE8-FC85-AECC-88A5-728C9BA5176A}"/>
          </ac:graphicFrameMkLst>
        </pc:graphicFrameChg>
        <pc:picChg chg="add mod">
          <ac:chgData name="MARIA INMACULADA SANTAMARIA VALENZUELA" userId="ce49ef87-c7e3-4d0f-9bdf-fe69029b02d5" providerId="ADAL" clId="{E673AF77-5E13-4E4F-9ED6-8078CC85BBA8}" dt="2025-05-06T15:55:02.442" v="8645" actId="1076"/>
          <ac:picMkLst>
            <pc:docMk/>
            <pc:sldMk cId="424331817" sldId="272"/>
            <ac:picMk id="7" creationId="{B1AB8CA7-7DEB-11F4-68B0-6B8A06A8A70A}"/>
          </ac:picMkLst>
        </pc:picChg>
        <pc:picChg chg="add mod">
          <ac:chgData name="MARIA INMACULADA SANTAMARIA VALENZUELA" userId="ce49ef87-c7e3-4d0f-9bdf-fe69029b02d5" providerId="ADAL" clId="{E673AF77-5E13-4E4F-9ED6-8078CC85BBA8}" dt="2025-05-06T15:55:19.924" v="8647" actId="1076"/>
          <ac:picMkLst>
            <pc:docMk/>
            <pc:sldMk cId="424331817" sldId="272"/>
            <ac:picMk id="45" creationId="{1FA37979-4EFC-220A-99D9-3C7A40413727}"/>
          </ac:picMkLst>
        </pc:picChg>
        <pc:picChg chg="add mod">
          <ac:chgData name="MARIA INMACULADA SANTAMARIA VALENZUELA" userId="ce49ef87-c7e3-4d0f-9bdf-fe69029b02d5" providerId="ADAL" clId="{E673AF77-5E13-4E4F-9ED6-8078CC85BBA8}" dt="2025-05-05T16:02:40.551" v="7775" actId="164"/>
          <ac:picMkLst>
            <pc:docMk/>
            <pc:sldMk cId="424331817" sldId="272"/>
            <ac:picMk id="56" creationId="{9911AD2B-151B-FAA1-087C-59ED3D5E8AD1}"/>
          </ac:picMkLst>
        </pc:picChg>
        <pc:picChg chg="add mod">
          <ac:chgData name="MARIA INMACULADA SANTAMARIA VALENZUELA" userId="ce49ef87-c7e3-4d0f-9bdf-fe69029b02d5" providerId="ADAL" clId="{E673AF77-5E13-4E4F-9ED6-8078CC85BBA8}" dt="2025-05-05T16:02:58.551" v="7780" actId="164"/>
          <ac:picMkLst>
            <pc:docMk/>
            <pc:sldMk cId="424331817" sldId="272"/>
            <ac:picMk id="57" creationId="{0DE9A91F-5428-DBB5-0162-AE147CE4897F}"/>
          </ac:picMkLst>
        </pc:picChg>
        <pc:picChg chg="add mod">
          <ac:chgData name="MARIA INMACULADA SANTAMARIA VALENZUELA" userId="ce49ef87-c7e3-4d0f-9bdf-fe69029b02d5" providerId="ADAL" clId="{E673AF77-5E13-4E4F-9ED6-8078CC85BBA8}" dt="2025-05-05T16:02:40.551" v="7775" actId="164"/>
          <ac:picMkLst>
            <pc:docMk/>
            <pc:sldMk cId="424331817" sldId="272"/>
            <ac:picMk id="58" creationId="{D24BFB3E-67F9-178F-F40A-D7BB7A14476B}"/>
          </ac:picMkLst>
        </pc:picChg>
        <pc:picChg chg="add mod">
          <ac:chgData name="MARIA INMACULADA SANTAMARIA VALENZUELA" userId="ce49ef87-c7e3-4d0f-9bdf-fe69029b02d5" providerId="ADAL" clId="{E673AF77-5E13-4E4F-9ED6-8078CC85BBA8}" dt="2025-05-05T16:02:58.551" v="7780" actId="164"/>
          <ac:picMkLst>
            <pc:docMk/>
            <pc:sldMk cId="424331817" sldId="272"/>
            <ac:picMk id="59" creationId="{3C272B90-43FF-F173-75EE-27585587104C}"/>
          </ac:picMkLst>
        </pc:picChg>
      </pc:sldChg>
      <pc:sldChg chg="addSp delSp modSp del mod">
        <pc:chgData name="MARIA INMACULADA SANTAMARIA VALENZUELA" userId="ce49ef87-c7e3-4d0f-9bdf-fe69029b02d5" providerId="ADAL" clId="{E673AF77-5E13-4E4F-9ED6-8078CC85BBA8}" dt="2025-05-05T08:56:18.740" v="5453" actId="47"/>
        <pc:sldMkLst>
          <pc:docMk/>
          <pc:sldMk cId="2962744812" sldId="273"/>
        </pc:sldMkLst>
      </pc:sldChg>
      <pc:sldChg chg="addSp delSp modSp add del mod">
        <pc:chgData name="MARIA INMACULADA SANTAMARIA VALENZUELA" userId="ce49ef87-c7e3-4d0f-9bdf-fe69029b02d5" providerId="ADAL" clId="{E673AF77-5E13-4E4F-9ED6-8078CC85BBA8}" dt="2025-05-05T08:56:28.840" v="5456" actId="47"/>
        <pc:sldMkLst>
          <pc:docMk/>
          <pc:sldMk cId="3992810471" sldId="274"/>
        </pc:sldMkLst>
      </pc:sldChg>
      <pc:sldChg chg="add del">
        <pc:chgData name="MARIA INMACULADA SANTAMARIA VALENZUELA" userId="ce49ef87-c7e3-4d0f-9bdf-fe69029b02d5" providerId="ADAL" clId="{E673AF77-5E13-4E4F-9ED6-8078CC85BBA8}" dt="2025-04-27T16:27:58.326" v="400" actId="47"/>
        <pc:sldMkLst>
          <pc:docMk/>
          <pc:sldMk cId="3001473214" sldId="275"/>
        </pc:sldMkLst>
      </pc:sldChg>
      <pc:sldChg chg="addSp delSp modSp add del mod ord">
        <pc:chgData name="MARIA INMACULADA SANTAMARIA VALENZUELA" userId="ce49ef87-c7e3-4d0f-9bdf-fe69029b02d5" providerId="ADAL" clId="{E673AF77-5E13-4E4F-9ED6-8078CC85BBA8}" dt="2025-05-06T16:36:50.840" v="9175" actId="47"/>
        <pc:sldMkLst>
          <pc:docMk/>
          <pc:sldMk cId="3872835789" sldId="275"/>
        </pc:sldMkLst>
      </pc:sldChg>
      <pc:sldChg chg="addSp delSp add del setBg delDesignElem">
        <pc:chgData name="MARIA INMACULADA SANTAMARIA VALENZUELA" userId="ce49ef87-c7e3-4d0f-9bdf-fe69029b02d5" providerId="ADAL" clId="{E673AF77-5E13-4E4F-9ED6-8078CC85BBA8}" dt="2025-04-27T16:28:02.468" v="403"/>
        <pc:sldMkLst>
          <pc:docMk/>
          <pc:sldMk cId="4210902028" sldId="275"/>
        </pc:sldMkLst>
      </pc:sldChg>
      <pc:sldChg chg="addSp delSp modSp add mod ord">
        <pc:chgData name="MARIA INMACULADA SANTAMARIA VALENZUELA" userId="ce49ef87-c7e3-4d0f-9bdf-fe69029b02d5" providerId="ADAL" clId="{E673AF77-5E13-4E4F-9ED6-8078CC85BBA8}" dt="2025-05-07T15:33:00.719" v="19178" actId="790"/>
        <pc:sldMkLst>
          <pc:docMk/>
          <pc:sldMk cId="1132684678" sldId="276"/>
        </pc:sldMkLst>
        <pc:spChg chg="mod">
          <ac:chgData name="MARIA INMACULADA SANTAMARIA VALENZUELA" userId="ce49ef87-c7e3-4d0f-9bdf-fe69029b02d5" providerId="ADAL" clId="{E673AF77-5E13-4E4F-9ED6-8078CC85BBA8}" dt="2025-05-05T09:20:56.030" v="6594" actId="790"/>
          <ac:spMkLst>
            <pc:docMk/>
            <pc:sldMk cId="1132684678" sldId="276"/>
            <ac:spMk id="5" creationId="{0E4893F0-6AD2-0AE3-425F-12DEEF26919C}"/>
          </ac:spMkLst>
        </pc:spChg>
        <pc:spChg chg="mod topLvl">
          <ac:chgData name="MARIA INMACULADA SANTAMARIA VALENZUELA" userId="ce49ef87-c7e3-4d0f-9bdf-fe69029b02d5" providerId="ADAL" clId="{E673AF77-5E13-4E4F-9ED6-8078CC85BBA8}" dt="2025-05-07T15:33:00.719" v="19178" actId="790"/>
          <ac:spMkLst>
            <pc:docMk/>
            <pc:sldMk cId="1132684678" sldId="276"/>
            <ac:spMk id="6" creationId="{8BD92F68-CE09-19F3-D97B-DDDB05A9B254}"/>
          </ac:spMkLst>
        </pc:spChg>
        <pc:spChg chg="add mod">
          <ac:chgData name="MARIA INMACULADA SANTAMARIA VALENZUELA" userId="ce49ef87-c7e3-4d0f-9bdf-fe69029b02d5" providerId="ADAL" clId="{E673AF77-5E13-4E4F-9ED6-8078CC85BBA8}" dt="2025-05-07T15:33:00.719" v="19178" actId="790"/>
          <ac:spMkLst>
            <pc:docMk/>
            <pc:sldMk cId="1132684678" sldId="276"/>
            <ac:spMk id="7" creationId="{417D6FF8-43C8-28FE-92ED-7B69461770D5}"/>
          </ac:spMkLst>
        </pc:spChg>
        <pc:spChg chg="add mod">
          <ac:chgData name="MARIA INMACULADA SANTAMARIA VALENZUELA" userId="ce49ef87-c7e3-4d0f-9bdf-fe69029b02d5" providerId="ADAL" clId="{E673AF77-5E13-4E4F-9ED6-8078CC85BBA8}" dt="2025-05-07T15:33:00.719" v="19178" actId="790"/>
          <ac:spMkLst>
            <pc:docMk/>
            <pc:sldMk cId="1132684678" sldId="276"/>
            <ac:spMk id="8" creationId="{5E7B29CF-1C11-7E13-A4C1-756CADB662CA}"/>
          </ac:spMkLst>
        </pc:spChg>
        <pc:spChg chg="add mod">
          <ac:chgData name="MARIA INMACULADA SANTAMARIA VALENZUELA" userId="ce49ef87-c7e3-4d0f-9bdf-fe69029b02d5" providerId="ADAL" clId="{E673AF77-5E13-4E4F-9ED6-8078CC85BBA8}" dt="2025-05-07T15:33:00.719" v="19178" actId="790"/>
          <ac:spMkLst>
            <pc:docMk/>
            <pc:sldMk cId="1132684678" sldId="276"/>
            <ac:spMk id="9" creationId="{FBA49562-4F2E-2A55-5CED-F57727A946E5}"/>
          </ac:spMkLst>
        </pc:spChg>
        <pc:spChg chg="mod">
          <ac:chgData name="MARIA INMACULADA SANTAMARIA VALENZUELA" userId="ce49ef87-c7e3-4d0f-9bdf-fe69029b02d5" providerId="ADAL" clId="{E673AF77-5E13-4E4F-9ED6-8078CC85BBA8}" dt="2025-05-05T09:20:56.030" v="6594" actId="790"/>
          <ac:spMkLst>
            <pc:docMk/>
            <pc:sldMk cId="1132684678" sldId="276"/>
            <ac:spMk id="10" creationId="{1CCBD74D-3E65-33D5-3167-203EE9C75E3C}"/>
          </ac:spMkLst>
        </pc:spChg>
        <pc:spChg chg="mod">
          <ac:chgData name="MARIA INMACULADA SANTAMARIA VALENZUELA" userId="ce49ef87-c7e3-4d0f-9bdf-fe69029b02d5" providerId="ADAL" clId="{E673AF77-5E13-4E4F-9ED6-8078CC85BBA8}" dt="2025-05-07T15:33:00.719" v="19178" actId="790"/>
          <ac:spMkLst>
            <pc:docMk/>
            <pc:sldMk cId="1132684678" sldId="276"/>
            <ac:spMk id="14" creationId="{6ABE93ED-A7C4-4C04-669E-0C75DFE3FA0E}"/>
          </ac:spMkLst>
        </pc:spChg>
        <pc:spChg chg="mod topLvl">
          <ac:chgData name="MARIA INMACULADA SANTAMARIA VALENZUELA" userId="ce49ef87-c7e3-4d0f-9bdf-fe69029b02d5" providerId="ADAL" clId="{E673AF77-5E13-4E4F-9ED6-8078CC85BBA8}" dt="2025-05-07T09:52:55.653" v="9771" actId="164"/>
          <ac:spMkLst>
            <pc:docMk/>
            <pc:sldMk cId="1132684678" sldId="276"/>
            <ac:spMk id="16" creationId="{07DF3BF5-2772-D164-0903-2B96834E06CA}"/>
          </ac:spMkLst>
        </pc:spChg>
        <pc:spChg chg="mod topLvl">
          <ac:chgData name="MARIA INMACULADA SANTAMARIA VALENZUELA" userId="ce49ef87-c7e3-4d0f-9bdf-fe69029b02d5" providerId="ADAL" clId="{E673AF77-5E13-4E4F-9ED6-8078CC85BBA8}" dt="2025-05-07T15:33:00.719" v="19178" actId="790"/>
          <ac:spMkLst>
            <pc:docMk/>
            <pc:sldMk cId="1132684678" sldId="276"/>
            <ac:spMk id="17" creationId="{040F5030-A0BC-7297-94E2-228508AF8083}"/>
          </ac:spMkLst>
        </pc:spChg>
        <pc:spChg chg="mod topLvl">
          <ac:chgData name="MARIA INMACULADA SANTAMARIA VALENZUELA" userId="ce49ef87-c7e3-4d0f-9bdf-fe69029b02d5" providerId="ADAL" clId="{E673AF77-5E13-4E4F-9ED6-8078CC85BBA8}" dt="2025-05-07T15:33:00.719" v="19178" actId="790"/>
          <ac:spMkLst>
            <pc:docMk/>
            <pc:sldMk cId="1132684678" sldId="276"/>
            <ac:spMk id="18" creationId="{4EA87A9F-4338-7726-C1E0-4D4710C27F45}"/>
          </ac:spMkLst>
        </pc:spChg>
        <pc:spChg chg="mod">
          <ac:chgData name="MARIA INMACULADA SANTAMARIA VALENZUELA" userId="ce49ef87-c7e3-4d0f-9bdf-fe69029b02d5" providerId="ADAL" clId="{E673AF77-5E13-4E4F-9ED6-8078CC85BBA8}" dt="2025-05-07T15:33:00.719" v="19178" actId="790"/>
          <ac:spMkLst>
            <pc:docMk/>
            <pc:sldMk cId="1132684678" sldId="276"/>
            <ac:spMk id="22" creationId="{6534E385-C1DF-EB30-4C68-A0D83C435B61}"/>
          </ac:spMkLst>
        </pc:spChg>
        <pc:spChg chg="mod">
          <ac:chgData name="MARIA INMACULADA SANTAMARIA VALENZUELA" userId="ce49ef87-c7e3-4d0f-9bdf-fe69029b02d5" providerId="ADAL" clId="{E673AF77-5E13-4E4F-9ED6-8078CC85BBA8}" dt="2025-05-07T09:53:10.056" v="9773"/>
          <ac:spMkLst>
            <pc:docMk/>
            <pc:sldMk cId="1132684678" sldId="276"/>
            <ac:spMk id="23" creationId="{4AD69655-13D2-1110-E5DC-DC1EA71B1DDE}"/>
          </ac:spMkLst>
        </pc:spChg>
        <pc:spChg chg="mod">
          <ac:chgData name="MARIA INMACULADA SANTAMARIA VALENZUELA" userId="ce49ef87-c7e3-4d0f-9bdf-fe69029b02d5" providerId="ADAL" clId="{E673AF77-5E13-4E4F-9ED6-8078CC85BBA8}" dt="2025-05-07T09:53:34.477" v="9786"/>
          <ac:spMkLst>
            <pc:docMk/>
            <pc:sldMk cId="1132684678" sldId="276"/>
            <ac:spMk id="27" creationId="{3FACD233-9F2A-69B8-53CB-C793392D8679}"/>
          </ac:spMkLst>
        </pc:spChg>
        <pc:spChg chg="mod">
          <ac:chgData name="MARIA INMACULADA SANTAMARIA VALENZUELA" userId="ce49ef87-c7e3-4d0f-9bdf-fe69029b02d5" providerId="ADAL" clId="{E673AF77-5E13-4E4F-9ED6-8078CC85BBA8}" dt="2025-05-07T15:33:00.719" v="19178" actId="790"/>
          <ac:spMkLst>
            <pc:docMk/>
            <pc:sldMk cId="1132684678" sldId="276"/>
            <ac:spMk id="28" creationId="{DE80A9B2-C93B-D536-6E39-E53CCBF7D015}"/>
          </ac:spMkLst>
        </pc:spChg>
        <pc:spChg chg="add mod">
          <ac:chgData name="MARIA INMACULADA SANTAMARIA VALENZUELA" userId="ce49ef87-c7e3-4d0f-9bdf-fe69029b02d5" providerId="ADAL" clId="{E673AF77-5E13-4E4F-9ED6-8078CC85BBA8}" dt="2025-05-05T09:20:56.030" v="6594" actId="790"/>
          <ac:spMkLst>
            <pc:docMk/>
            <pc:sldMk cId="1132684678" sldId="276"/>
            <ac:spMk id="29" creationId="{3BA17E8C-C555-35C4-FC14-1870D68F7A13}"/>
          </ac:spMkLst>
        </pc:spChg>
        <pc:spChg chg="add mod">
          <ac:chgData name="MARIA INMACULADA SANTAMARIA VALENZUELA" userId="ce49ef87-c7e3-4d0f-9bdf-fe69029b02d5" providerId="ADAL" clId="{E673AF77-5E13-4E4F-9ED6-8078CC85BBA8}" dt="2025-05-07T09:53:26.161" v="9779" actId="1076"/>
          <ac:spMkLst>
            <pc:docMk/>
            <pc:sldMk cId="1132684678" sldId="276"/>
            <ac:spMk id="30" creationId="{5BC39036-1B5E-8F68-E926-3184FB9A6D6C}"/>
          </ac:spMkLst>
        </pc:spChg>
        <pc:spChg chg="add mod">
          <ac:chgData name="MARIA INMACULADA SANTAMARIA VALENZUELA" userId="ce49ef87-c7e3-4d0f-9bdf-fe69029b02d5" providerId="ADAL" clId="{E673AF77-5E13-4E4F-9ED6-8078CC85BBA8}" dt="2025-05-07T15:33:00.719" v="19178" actId="790"/>
          <ac:spMkLst>
            <pc:docMk/>
            <pc:sldMk cId="1132684678" sldId="276"/>
            <ac:spMk id="31" creationId="{E0A88423-8BBE-D4A9-019F-8F5DBF80ABF7}"/>
          </ac:spMkLst>
        </pc:spChg>
        <pc:spChg chg="mod">
          <ac:chgData name="MARIA INMACULADA SANTAMARIA VALENZUELA" userId="ce49ef87-c7e3-4d0f-9bdf-fe69029b02d5" providerId="ADAL" clId="{E673AF77-5E13-4E4F-9ED6-8078CC85BBA8}" dt="2025-05-05T09:20:56.030" v="6594" actId="790"/>
          <ac:spMkLst>
            <pc:docMk/>
            <pc:sldMk cId="1132684678" sldId="276"/>
            <ac:spMk id="32" creationId="{76F3F2DC-DD41-6523-31AD-8CC82BC6BEE3}"/>
          </ac:spMkLst>
        </pc:spChg>
        <pc:grpChg chg="add mod">
          <ac:chgData name="MARIA INMACULADA SANTAMARIA VALENZUELA" userId="ce49ef87-c7e3-4d0f-9bdf-fe69029b02d5" providerId="ADAL" clId="{E673AF77-5E13-4E4F-9ED6-8078CC85BBA8}" dt="2025-05-07T09:54:30.805" v="9808" actId="1076"/>
          <ac:grpSpMkLst>
            <pc:docMk/>
            <pc:sldMk cId="1132684678" sldId="276"/>
            <ac:grpSpMk id="19" creationId="{A9451BC4-7984-8341-5D0A-3AE975E5DB0A}"/>
          </ac:grpSpMkLst>
        </pc:grpChg>
        <pc:grpChg chg="add mod">
          <ac:chgData name="MARIA INMACULADA SANTAMARIA VALENZUELA" userId="ce49ef87-c7e3-4d0f-9bdf-fe69029b02d5" providerId="ADAL" clId="{E673AF77-5E13-4E4F-9ED6-8078CC85BBA8}" dt="2025-05-07T09:54:30.805" v="9808" actId="1076"/>
          <ac:grpSpMkLst>
            <pc:docMk/>
            <pc:sldMk cId="1132684678" sldId="276"/>
            <ac:grpSpMk id="20" creationId="{C561E051-DE76-57D7-1E6C-792AB75414B6}"/>
          </ac:grpSpMkLst>
        </pc:grpChg>
        <pc:grpChg chg="add mod">
          <ac:chgData name="MARIA INMACULADA SANTAMARIA VALENZUELA" userId="ce49ef87-c7e3-4d0f-9bdf-fe69029b02d5" providerId="ADAL" clId="{E673AF77-5E13-4E4F-9ED6-8078CC85BBA8}" dt="2025-05-07T09:54:05.043" v="9806" actId="1038"/>
          <ac:grpSpMkLst>
            <pc:docMk/>
            <pc:sldMk cId="1132684678" sldId="276"/>
            <ac:grpSpMk id="21" creationId="{2DA4BF75-A0DE-1170-6970-453EBF57A17A}"/>
          </ac:grpSpMkLst>
        </pc:grpChg>
        <pc:grpChg chg="add mod">
          <ac:chgData name="MARIA INMACULADA SANTAMARIA VALENZUELA" userId="ce49ef87-c7e3-4d0f-9bdf-fe69029b02d5" providerId="ADAL" clId="{E673AF77-5E13-4E4F-9ED6-8078CC85BBA8}" dt="2025-05-07T09:53:55.065" v="9791" actId="1036"/>
          <ac:grpSpMkLst>
            <pc:docMk/>
            <pc:sldMk cId="1132684678" sldId="276"/>
            <ac:grpSpMk id="26" creationId="{40C32E5D-57D2-28D7-C390-FB5674CFDC0B}"/>
          </ac:grpSpMkLst>
        </pc:grpChg>
        <pc:graphicFrameChg chg="add mod">
          <ac:chgData name="MARIA INMACULADA SANTAMARIA VALENZUELA" userId="ce49ef87-c7e3-4d0f-9bdf-fe69029b02d5" providerId="ADAL" clId="{E673AF77-5E13-4E4F-9ED6-8078CC85BBA8}" dt="2025-05-05T10:18:04.346" v="6815"/>
          <ac:graphicFrameMkLst>
            <pc:docMk/>
            <pc:sldMk cId="1132684678" sldId="276"/>
            <ac:graphicFrameMk id="3" creationId="{1E008128-1411-B729-F4B8-FF47EFCF217E}"/>
          </ac:graphicFrameMkLst>
        </pc:graphicFrameChg>
        <pc:cxnChg chg="add mod">
          <ac:chgData name="MARIA INMACULADA SANTAMARIA VALENZUELA" userId="ce49ef87-c7e3-4d0f-9bdf-fe69029b02d5" providerId="ADAL" clId="{E673AF77-5E13-4E4F-9ED6-8078CC85BBA8}" dt="2025-05-07T09:53:26.161" v="9779" actId="1076"/>
          <ac:cxnSpMkLst>
            <pc:docMk/>
            <pc:sldMk cId="1132684678" sldId="276"/>
            <ac:cxnSpMk id="13" creationId="{894F2E4A-CB9C-A64F-7FB7-152B11C45D62}"/>
          </ac:cxnSpMkLst>
        </pc:cxnChg>
        <pc:cxnChg chg="add mod">
          <ac:chgData name="MARIA INMACULADA SANTAMARIA VALENZUELA" userId="ce49ef87-c7e3-4d0f-9bdf-fe69029b02d5" providerId="ADAL" clId="{E673AF77-5E13-4E4F-9ED6-8078CC85BBA8}" dt="2025-05-07T09:53:32.033" v="9785" actId="1076"/>
          <ac:cxnSpMkLst>
            <pc:docMk/>
            <pc:sldMk cId="1132684678" sldId="276"/>
            <ac:cxnSpMk id="15" creationId="{A29888F3-263E-4DF7-F1EC-57C1DB635376}"/>
          </ac:cxnSpMkLst>
        </pc:cxnChg>
      </pc:sldChg>
      <pc:sldChg chg="addSp delSp modSp add mod delDesignElem chgLayout">
        <pc:chgData name="MARIA INMACULADA SANTAMARIA VALENZUELA" userId="ce49ef87-c7e3-4d0f-9bdf-fe69029b02d5" providerId="ADAL" clId="{E673AF77-5E13-4E4F-9ED6-8078CC85BBA8}" dt="2025-05-07T17:52:42.027" v="20907" actId="20577"/>
        <pc:sldMkLst>
          <pc:docMk/>
          <pc:sldMk cId="2909611396" sldId="277"/>
        </pc:sldMkLst>
        <pc:spChg chg="mod">
          <ac:chgData name="MARIA INMACULADA SANTAMARIA VALENZUELA" userId="ce49ef87-c7e3-4d0f-9bdf-fe69029b02d5" providerId="ADAL" clId="{E673AF77-5E13-4E4F-9ED6-8078CC85BBA8}" dt="2025-05-07T15:33:00.719" v="19178" actId="790"/>
          <ac:spMkLst>
            <pc:docMk/>
            <pc:sldMk cId="2909611396" sldId="277"/>
            <ac:spMk id="4" creationId="{BC0B3AD3-1A0A-790F-BD52-CAD9DA2D0325}"/>
          </ac:spMkLst>
        </pc:spChg>
        <pc:spChg chg="mod ord">
          <ac:chgData name="MARIA INMACULADA SANTAMARIA VALENZUELA" userId="ce49ef87-c7e3-4d0f-9bdf-fe69029b02d5" providerId="ADAL" clId="{E673AF77-5E13-4E4F-9ED6-8078CC85BBA8}" dt="2025-05-07T15:33:00.719" v="19178" actId="790"/>
          <ac:spMkLst>
            <pc:docMk/>
            <pc:sldMk cId="2909611396" sldId="277"/>
            <ac:spMk id="5" creationId="{D0D82FCA-9E31-EE6E-8839-3564AD5D3AA8}"/>
          </ac:spMkLst>
        </pc:spChg>
        <pc:spChg chg="mod">
          <ac:chgData name="MARIA INMACULADA SANTAMARIA VALENZUELA" userId="ce49ef87-c7e3-4d0f-9bdf-fe69029b02d5" providerId="ADAL" clId="{E673AF77-5E13-4E4F-9ED6-8078CC85BBA8}" dt="2025-05-07T15:33:00.719" v="19178" actId="790"/>
          <ac:spMkLst>
            <pc:docMk/>
            <pc:sldMk cId="2909611396" sldId="277"/>
            <ac:spMk id="6" creationId="{74F33255-C109-CA23-B6BA-B1A1803F4CE7}"/>
          </ac:spMkLst>
        </pc:spChg>
        <pc:spChg chg="add mod">
          <ac:chgData name="MARIA INMACULADA SANTAMARIA VALENZUELA" userId="ce49ef87-c7e3-4d0f-9bdf-fe69029b02d5" providerId="ADAL" clId="{E673AF77-5E13-4E4F-9ED6-8078CC85BBA8}" dt="2025-05-07T15:33:00.719" v="19178" actId="790"/>
          <ac:spMkLst>
            <pc:docMk/>
            <pc:sldMk cId="2909611396" sldId="277"/>
            <ac:spMk id="7" creationId="{59683142-AE37-DE76-6D31-C03332EBA0A9}"/>
          </ac:spMkLst>
        </pc:spChg>
        <pc:spChg chg="add mod">
          <ac:chgData name="MARIA INMACULADA SANTAMARIA VALENZUELA" userId="ce49ef87-c7e3-4d0f-9bdf-fe69029b02d5" providerId="ADAL" clId="{E673AF77-5E13-4E4F-9ED6-8078CC85BBA8}" dt="2025-05-07T15:33:00.719" v="19178" actId="790"/>
          <ac:spMkLst>
            <pc:docMk/>
            <pc:sldMk cId="2909611396" sldId="277"/>
            <ac:spMk id="8" creationId="{D8C7D6BD-C150-49EE-3484-8E9ABCEE64FA}"/>
          </ac:spMkLst>
        </pc:spChg>
        <pc:spChg chg="add mod">
          <ac:chgData name="MARIA INMACULADA SANTAMARIA VALENZUELA" userId="ce49ef87-c7e3-4d0f-9bdf-fe69029b02d5" providerId="ADAL" clId="{E673AF77-5E13-4E4F-9ED6-8078CC85BBA8}" dt="2025-05-07T15:33:00.719" v="19178" actId="790"/>
          <ac:spMkLst>
            <pc:docMk/>
            <pc:sldMk cId="2909611396" sldId="277"/>
            <ac:spMk id="9" creationId="{97A1561B-5E91-AB39-8AE8-524A75C9BEAF}"/>
          </ac:spMkLst>
        </pc:spChg>
        <pc:spChg chg="add mod">
          <ac:chgData name="MARIA INMACULADA SANTAMARIA VALENZUELA" userId="ce49ef87-c7e3-4d0f-9bdf-fe69029b02d5" providerId="ADAL" clId="{E673AF77-5E13-4E4F-9ED6-8078CC85BBA8}" dt="2025-05-07T17:52:42.027" v="20907" actId="20577"/>
          <ac:spMkLst>
            <pc:docMk/>
            <pc:sldMk cId="2909611396" sldId="277"/>
            <ac:spMk id="16" creationId="{42731D9E-4627-7E07-AA3B-81D1DC61A4FC}"/>
          </ac:spMkLst>
        </pc:spChg>
        <pc:spChg chg="mod ord">
          <ac:chgData name="MARIA INMACULADA SANTAMARIA VALENZUELA" userId="ce49ef87-c7e3-4d0f-9bdf-fe69029b02d5" providerId="ADAL" clId="{E673AF77-5E13-4E4F-9ED6-8078CC85BBA8}" dt="2025-05-07T15:33:00.719" v="19178" actId="790"/>
          <ac:spMkLst>
            <pc:docMk/>
            <pc:sldMk cId="2909611396" sldId="277"/>
            <ac:spMk id="17" creationId="{CD37B294-CA6E-98E7-C618-8D997EC4E886}"/>
          </ac:spMkLst>
        </pc:spChg>
        <pc:grpChg chg="add mod">
          <ac:chgData name="MARIA INMACULADA SANTAMARIA VALENZUELA" userId="ce49ef87-c7e3-4d0f-9bdf-fe69029b02d5" providerId="ADAL" clId="{E673AF77-5E13-4E4F-9ED6-8078CC85BBA8}" dt="2025-05-07T10:11:17.761" v="10060" actId="1035"/>
          <ac:grpSpMkLst>
            <pc:docMk/>
            <pc:sldMk cId="2909611396" sldId="277"/>
            <ac:grpSpMk id="2" creationId="{449CF78E-C8F9-CF7B-3ABA-E0F4448F647C}"/>
          </ac:grpSpMkLst>
        </pc:grpChg>
        <pc:graphicFrameChg chg="add mod modGraphic">
          <ac:chgData name="MARIA INMACULADA SANTAMARIA VALENZUELA" userId="ce49ef87-c7e3-4d0f-9bdf-fe69029b02d5" providerId="ADAL" clId="{E673AF77-5E13-4E4F-9ED6-8078CC85BBA8}" dt="2025-05-07T15:33:00.719" v="19178" actId="790"/>
          <ac:graphicFrameMkLst>
            <pc:docMk/>
            <pc:sldMk cId="2909611396" sldId="277"/>
            <ac:graphicFrameMk id="3" creationId="{42509F75-0F73-FF89-4DD2-4AC137B36130}"/>
          </ac:graphicFrameMkLst>
        </pc:graphicFrameChg>
        <pc:cxnChg chg="add mod">
          <ac:chgData name="MARIA INMACULADA SANTAMARIA VALENZUELA" userId="ce49ef87-c7e3-4d0f-9bdf-fe69029b02d5" providerId="ADAL" clId="{E673AF77-5E13-4E4F-9ED6-8078CC85BBA8}" dt="2025-04-27T16:42:58.185" v="1234" actId="14100"/>
          <ac:cxnSpMkLst>
            <pc:docMk/>
            <pc:sldMk cId="2909611396" sldId="277"/>
            <ac:cxnSpMk id="11" creationId="{ACE2714D-796E-11A8-0B6F-C368598C6D3F}"/>
          </ac:cxnSpMkLst>
        </pc:cxnChg>
      </pc:sldChg>
      <pc:sldChg chg="addSp delSp modSp add mod setBg modClrScheme addAnim delAnim setClrOvrMap delDesignElem chgLayout">
        <pc:chgData name="MARIA INMACULADA SANTAMARIA VALENZUELA" userId="ce49ef87-c7e3-4d0f-9bdf-fe69029b02d5" providerId="ADAL" clId="{E673AF77-5E13-4E4F-9ED6-8078CC85BBA8}" dt="2025-05-07T15:33:00.719" v="19178" actId="790"/>
        <pc:sldMkLst>
          <pc:docMk/>
          <pc:sldMk cId="1070099570" sldId="278"/>
        </pc:sldMkLst>
        <pc:spChg chg="mod ord">
          <ac:chgData name="MARIA INMACULADA SANTAMARIA VALENZUELA" userId="ce49ef87-c7e3-4d0f-9bdf-fe69029b02d5" providerId="ADAL" clId="{E673AF77-5E13-4E4F-9ED6-8078CC85BBA8}" dt="2025-05-07T15:33:00.719" v="19178" actId="790"/>
          <ac:spMkLst>
            <pc:docMk/>
            <pc:sldMk cId="1070099570" sldId="278"/>
            <ac:spMk id="2" creationId="{4C3D0CE5-09A5-CFE8-649D-F75014243BF8}"/>
          </ac:spMkLst>
        </pc:spChg>
        <pc:spChg chg="mod ord">
          <ac:chgData name="MARIA INMACULADA SANTAMARIA VALENZUELA" userId="ce49ef87-c7e3-4d0f-9bdf-fe69029b02d5" providerId="ADAL" clId="{E673AF77-5E13-4E4F-9ED6-8078CC85BBA8}" dt="2025-05-07T15:33:00.719" v="19178" actId="790"/>
          <ac:spMkLst>
            <pc:docMk/>
            <pc:sldMk cId="1070099570" sldId="278"/>
            <ac:spMk id="5" creationId="{74168CA6-6075-030D-528B-0FCB601241C8}"/>
          </ac:spMkLst>
        </pc:spChg>
        <pc:spChg chg="mod">
          <ac:chgData name="MARIA INMACULADA SANTAMARIA VALENZUELA" userId="ce49ef87-c7e3-4d0f-9bdf-fe69029b02d5" providerId="ADAL" clId="{E673AF77-5E13-4E4F-9ED6-8078CC85BBA8}" dt="2025-05-07T15:33:00.719" v="19178" actId="790"/>
          <ac:spMkLst>
            <pc:docMk/>
            <pc:sldMk cId="1070099570" sldId="278"/>
            <ac:spMk id="6" creationId="{1DE057E5-4165-C401-9A93-1B414F0A67BB}"/>
          </ac:spMkLst>
        </pc:spChg>
        <pc:spChg chg="mod">
          <ac:chgData name="MARIA INMACULADA SANTAMARIA VALENZUELA" userId="ce49ef87-c7e3-4d0f-9bdf-fe69029b02d5" providerId="ADAL" clId="{E673AF77-5E13-4E4F-9ED6-8078CC85BBA8}" dt="2025-05-07T15:33:00.719" v="19178" actId="790"/>
          <ac:spMkLst>
            <pc:docMk/>
            <pc:sldMk cId="1070099570" sldId="278"/>
            <ac:spMk id="7" creationId="{5A3FFAAF-499F-6F6A-F568-6A5CD377F64B}"/>
          </ac:spMkLst>
        </pc:spChg>
        <pc:spChg chg="mod">
          <ac:chgData name="MARIA INMACULADA SANTAMARIA VALENZUELA" userId="ce49ef87-c7e3-4d0f-9bdf-fe69029b02d5" providerId="ADAL" clId="{E673AF77-5E13-4E4F-9ED6-8078CC85BBA8}" dt="2025-05-07T15:33:00.719" v="19178" actId="790"/>
          <ac:spMkLst>
            <pc:docMk/>
            <pc:sldMk cId="1070099570" sldId="278"/>
            <ac:spMk id="9" creationId="{A4E27157-25B9-427C-C599-A573C5A7107E}"/>
          </ac:spMkLst>
        </pc:spChg>
        <pc:spChg chg="mod">
          <ac:chgData name="MARIA INMACULADA SANTAMARIA VALENZUELA" userId="ce49ef87-c7e3-4d0f-9bdf-fe69029b02d5" providerId="ADAL" clId="{E673AF77-5E13-4E4F-9ED6-8078CC85BBA8}" dt="2025-05-07T15:33:00.719" v="19178" actId="790"/>
          <ac:spMkLst>
            <pc:docMk/>
            <pc:sldMk cId="1070099570" sldId="278"/>
            <ac:spMk id="10" creationId="{F4C64CA2-2C69-A68E-D525-42A866688EFD}"/>
          </ac:spMkLst>
        </pc:spChg>
        <pc:spChg chg="mod">
          <ac:chgData name="MARIA INMACULADA SANTAMARIA VALENZUELA" userId="ce49ef87-c7e3-4d0f-9bdf-fe69029b02d5" providerId="ADAL" clId="{E673AF77-5E13-4E4F-9ED6-8078CC85BBA8}" dt="2025-05-07T15:33:00.719" v="19178" actId="790"/>
          <ac:spMkLst>
            <pc:docMk/>
            <pc:sldMk cId="1070099570" sldId="278"/>
            <ac:spMk id="11" creationId="{C77C8948-1955-6F7F-922D-ACB498A5B4EE}"/>
          </ac:spMkLst>
        </pc:spChg>
        <pc:grpChg chg="add mod">
          <ac:chgData name="MARIA INMACULADA SANTAMARIA VALENZUELA" userId="ce49ef87-c7e3-4d0f-9bdf-fe69029b02d5" providerId="ADAL" clId="{E673AF77-5E13-4E4F-9ED6-8078CC85BBA8}" dt="2025-05-07T10:08:14.293" v="9915" actId="1076"/>
          <ac:grpSpMkLst>
            <pc:docMk/>
            <pc:sldMk cId="1070099570" sldId="278"/>
            <ac:grpSpMk id="3" creationId="{D71BDE61-B2FA-9F26-59DA-0D754476FCE9}"/>
          </ac:grpSpMkLst>
        </pc:grpChg>
        <pc:grpChg chg="mod">
          <ac:chgData name="MARIA INMACULADA SANTAMARIA VALENZUELA" userId="ce49ef87-c7e3-4d0f-9bdf-fe69029b02d5" providerId="ADAL" clId="{E673AF77-5E13-4E4F-9ED6-8078CC85BBA8}" dt="2025-05-07T10:08:08.364" v="9914"/>
          <ac:grpSpMkLst>
            <pc:docMk/>
            <pc:sldMk cId="1070099570" sldId="278"/>
            <ac:grpSpMk id="8" creationId="{7B7FA230-5891-D8BE-9193-8FB806A1C272}"/>
          </ac:grpSpMkLst>
        </pc:grpChg>
        <pc:graphicFrameChg chg="add del mod modGraphic">
          <ac:chgData name="MARIA INMACULADA SANTAMARIA VALENZUELA" userId="ce49ef87-c7e3-4d0f-9bdf-fe69029b02d5" providerId="ADAL" clId="{E673AF77-5E13-4E4F-9ED6-8078CC85BBA8}" dt="2025-05-07T15:33:00.719" v="19178" actId="790"/>
          <ac:graphicFrameMkLst>
            <pc:docMk/>
            <pc:sldMk cId="1070099570" sldId="278"/>
            <ac:graphicFrameMk id="4" creationId="{8D6A4A31-5840-B06E-4C33-37BB632DA410}"/>
          </ac:graphicFrameMkLst>
        </pc:graphicFrameChg>
        <pc:picChg chg="add mod">
          <ac:chgData name="MARIA INMACULADA SANTAMARIA VALENZUELA" userId="ce49ef87-c7e3-4d0f-9bdf-fe69029b02d5" providerId="ADAL" clId="{E673AF77-5E13-4E4F-9ED6-8078CC85BBA8}" dt="2025-05-07T10:07:57.989" v="9911" actId="1076"/>
          <ac:picMkLst>
            <pc:docMk/>
            <pc:sldMk cId="1070099570" sldId="278"/>
            <ac:picMk id="1026" creationId="{F5D3D442-213E-74ED-98D8-537CA60131F4}"/>
          </ac:picMkLst>
        </pc:picChg>
        <pc:picChg chg="add mod ord">
          <ac:chgData name="MARIA INMACULADA SANTAMARIA VALENZUELA" userId="ce49ef87-c7e3-4d0f-9bdf-fe69029b02d5" providerId="ADAL" clId="{E673AF77-5E13-4E4F-9ED6-8078CC85BBA8}" dt="2025-05-07T10:07:48.079" v="9908" actId="1076"/>
          <ac:picMkLst>
            <pc:docMk/>
            <pc:sldMk cId="1070099570" sldId="278"/>
            <ac:picMk id="2050" creationId="{EE1A0A8E-9417-3FF5-F994-F7FA18C3F4D8}"/>
          </ac:picMkLst>
        </pc:picChg>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2824374790" sldId="279"/>
        </pc:sldMkLst>
        <pc:spChg chg="mod ord">
          <ac:chgData name="MARIA INMACULADA SANTAMARIA VALENZUELA" userId="ce49ef87-c7e3-4d0f-9bdf-fe69029b02d5" providerId="ADAL" clId="{E673AF77-5E13-4E4F-9ED6-8078CC85BBA8}" dt="2025-05-07T15:33:00.719" v="19178" actId="790"/>
          <ac:spMkLst>
            <pc:docMk/>
            <pc:sldMk cId="2824374790" sldId="279"/>
            <ac:spMk id="2" creationId="{9F44096F-B92B-5F1F-9D35-5C8EDA460CB1}"/>
          </ac:spMkLst>
        </pc:spChg>
        <pc:spChg chg="add del mod ord">
          <ac:chgData name="MARIA INMACULADA SANTAMARIA VALENZUELA" userId="ce49ef87-c7e3-4d0f-9bdf-fe69029b02d5" providerId="ADAL" clId="{E673AF77-5E13-4E4F-9ED6-8078CC85BBA8}" dt="2025-05-07T15:33:00.719" v="19178" actId="790"/>
          <ac:spMkLst>
            <pc:docMk/>
            <pc:sldMk cId="2824374790" sldId="279"/>
            <ac:spMk id="5" creationId="{4F49EC34-5515-5383-C523-E27EA630A49A}"/>
          </ac:spMkLst>
        </pc:spChg>
        <pc:spChg chg="add mod">
          <ac:chgData name="MARIA INMACULADA SANTAMARIA VALENZUELA" userId="ce49ef87-c7e3-4d0f-9bdf-fe69029b02d5" providerId="ADAL" clId="{E673AF77-5E13-4E4F-9ED6-8078CC85BBA8}" dt="2025-05-07T15:33:00.719" v="19178" actId="790"/>
          <ac:spMkLst>
            <pc:docMk/>
            <pc:sldMk cId="2824374790" sldId="279"/>
            <ac:spMk id="6" creationId="{9FE5FDE9-19A2-34CB-60E4-433BEEB70513}"/>
          </ac:spMkLst>
        </pc:spChg>
        <pc:spChg chg="add mod">
          <ac:chgData name="MARIA INMACULADA SANTAMARIA VALENZUELA" userId="ce49ef87-c7e3-4d0f-9bdf-fe69029b02d5" providerId="ADAL" clId="{E673AF77-5E13-4E4F-9ED6-8078CC85BBA8}" dt="2025-05-07T15:33:00.719" v="19178" actId="790"/>
          <ac:spMkLst>
            <pc:docMk/>
            <pc:sldMk cId="2824374790" sldId="279"/>
            <ac:spMk id="7" creationId="{2CE46CCF-0AC0-5CA7-877E-9B4AB9B067D8}"/>
          </ac:spMkLst>
        </pc:spChg>
        <pc:spChg chg="add mod">
          <ac:chgData name="MARIA INMACULADA SANTAMARIA VALENZUELA" userId="ce49ef87-c7e3-4d0f-9bdf-fe69029b02d5" providerId="ADAL" clId="{E673AF77-5E13-4E4F-9ED6-8078CC85BBA8}" dt="2025-05-07T15:33:00.719" v="19178" actId="790"/>
          <ac:spMkLst>
            <pc:docMk/>
            <pc:sldMk cId="2824374790" sldId="279"/>
            <ac:spMk id="8" creationId="{1B6FAF67-335D-0063-7911-5799754C947F}"/>
          </ac:spMkLst>
        </pc:spChg>
        <pc:spChg chg="add mod">
          <ac:chgData name="MARIA INMACULADA SANTAMARIA VALENZUELA" userId="ce49ef87-c7e3-4d0f-9bdf-fe69029b02d5" providerId="ADAL" clId="{E673AF77-5E13-4E4F-9ED6-8078CC85BBA8}" dt="2025-05-07T15:33:00.719" v="19178" actId="790"/>
          <ac:spMkLst>
            <pc:docMk/>
            <pc:sldMk cId="2824374790" sldId="279"/>
            <ac:spMk id="13" creationId="{9A837AC1-41C7-760E-5FEE-BC415509ABAC}"/>
          </ac:spMkLst>
        </pc:spChg>
        <pc:spChg chg="add mod">
          <ac:chgData name="MARIA INMACULADA SANTAMARIA VALENZUELA" userId="ce49ef87-c7e3-4d0f-9bdf-fe69029b02d5" providerId="ADAL" clId="{E673AF77-5E13-4E4F-9ED6-8078CC85BBA8}" dt="2025-05-07T15:33:00.719" v="19178" actId="790"/>
          <ac:spMkLst>
            <pc:docMk/>
            <pc:sldMk cId="2824374790" sldId="279"/>
            <ac:spMk id="15" creationId="{7839F23E-370B-A055-2555-E690AB90F0B0}"/>
          </ac:spMkLst>
        </pc:spChg>
        <pc:spChg chg="add mod">
          <ac:chgData name="MARIA INMACULADA SANTAMARIA VALENZUELA" userId="ce49ef87-c7e3-4d0f-9bdf-fe69029b02d5" providerId="ADAL" clId="{E673AF77-5E13-4E4F-9ED6-8078CC85BBA8}" dt="2025-05-07T15:33:00.719" v="19178" actId="790"/>
          <ac:spMkLst>
            <pc:docMk/>
            <pc:sldMk cId="2824374790" sldId="279"/>
            <ac:spMk id="16" creationId="{C6B58C43-2BAB-AE4C-7886-70F162EDD547}"/>
          </ac:spMkLst>
        </pc:spChg>
        <pc:spChg chg="mod">
          <ac:chgData name="MARIA INMACULADA SANTAMARIA VALENZUELA" userId="ce49ef87-c7e3-4d0f-9bdf-fe69029b02d5" providerId="ADAL" clId="{E673AF77-5E13-4E4F-9ED6-8078CC85BBA8}" dt="2025-05-07T15:33:00.719" v="19178" actId="790"/>
          <ac:spMkLst>
            <pc:docMk/>
            <pc:sldMk cId="2824374790" sldId="279"/>
            <ac:spMk id="19" creationId="{0248B64E-998D-24BD-E1E1-17FD50B0C503}"/>
          </ac:spMkLst>
        </pc:spChg>
        <pc:spChg chg="mod">
          <ac:chgData name="MARIA INMACULADA SANTAMARIA VALENZUELA" userId="ce49ef87-c7e3-4d0f-9bdf-fe69029b02d5" providerId="ADAL" clId="{E673AF77-5E13-4E4F-9ED6-8078CC85BBA8}" dt="2025-05-07T15:33:00.719" v="19178" actId="790"/>
          <ac:spMkLst>
            <pc:docMk/>
            <pc:sldMk cId="2824374790" sldId="279"/>
            <ac:spMk id="20" creationId="{5A8B3FD4-76E7-C46A-8E6B-6E268C6B843F}"/>
          </ac:spMkLst>
        </pc:spChg>
        <pc:grpChg chg="add mod">
          <ac:chgData name="MARIA INMACULADA SANTAMARIA VALENZUELA" userId="ce49ef87-c7e3-4d0f-9bdf-fe69029b02d5" providerId="ADAL" clId="{E673AF77-5E13-4E4F-9ED6-8078CC85BBA8}" dt="2025-05-07T10:12:20.866" v="10094" actId="1035"/>
          <ac:grpSpMkLst>
            <pc:docMk/>
            <pc:sldMk cId="2824374790" sldId="279"/>
            <ac:grpSpMk id="3" creationId="{DDFD0D0D-617A-5D7C-565F-8B7EB589B2AB}"/>
          </ac:grpSpMkLst>
        </pc:grpChg>
        <pc:grpChg chg="add mod">
          <ac:chgData name="MARIA INMACULADA SANTAMARIA VALENZUELA" userId="ce49ef87-c7e3-4d0f-9bdf-fe69029b02d5" providerId="ADAL" clId="{E673AF77-5E13-4E4F-9ED6-8078CC85BBA8}" dt="2025-04-27T19:32:18.328" v="1340" actId="1076"/>
          <ac:grpSpMkLst>
            <pc:docMk/>
            <pc:sldMk cId="2824374790" sldId="279"/>
            <ac:grpSpMk id="17" creationId="{4E807330-0009-262C-8D89-B7DEBEC7794F}"/>
          </ac:grpSpMkLst>
        </pc:grpChg>
        <pc:grpChg chg="add mod">
          <ac:chgData name="MARIA INMACULADA SANTAMARIA VALENZUELA" userId="ce49ef87-c7e3-4d0f-9bdf-fe69029b02d5" providerId="ADAL" clId="{E673AF77-5E13-4E4F-9ED6-8078CC85BBA8}" dt="2025-04-27T19:32:40.720" v="1342" actId="1076"/>
          <ac:grpSpMkLst>
            <pc:docMk/>
            <pc:sldMk cId="2824374790" sldId="279"/>
            <ac:grpSpMk id="18" creationId="{1948A32C-7635-DE1B-0A33-035DCE935331}"/>
          </ac:grpSpMkLst>
        </pc:grpChg>
        <pc:graphicFrameChg chg="add mod">
          <ac:chgData name="MARIA INMACULADA SANTAMARIA VALENZUELA" userId="ce49ef87-c7e3-4d0f-9bdf-fe69029b02d5" providerId="ADAL" clId="{E673AF77-5E13-4E4F-9ED6-8078CC85BBA8}" dt="2025-05-05T10:19:49.203" v="6835"/>
          <ac:graphicFrameMkLst>
            <pc:docMk/>
            <pc:sldMk cId="2824374790" sldId="279"/>
            <ac:graphicFrameMk id="4" creationId="{DD19744F-FEF1-9012-E7BA-CB5C87B9CD57}"/>
          </ac:graphicFrameMkLst>
        </pc:graphicFrameChg>
        <pc:cxnChg chg="add mod">
          <ac:chgData name="MARIA INMACULADA SANTAMARIA VALENZUELA" userId="ce49ef87-c7e3-4d0f-9bdf-fe69029b02d5" providerId="ADAL" clId="{E673AF77-5E13-4E4F-9ED6-8078CC85BBA8}" dt="2025-04-29T15:11:46.156" v="4688" actId="20577"/>
          <ac:cxnSpMkLst>
            <pc:docMk/>
            <pc:sldMk cId="2824374790" sldId="279"/>
            <ac:cxnSpMk id="9" creationId="{FACE7D91-E799-222C-67DD-DC0ADE07F494}"/>
          </ac:cxnSpMkLst>
        </pc:cxnChg>
        <pc:cxnChg chg="add mod">
          <ac:chgData name="MARIA INMACULADA SANTAMARIA VALENZUELA" userId="ce49ef87-c7e3-4d0f-9bdf-fe69029b02d5" providerId="ADAL" clId="{E673AF77-5E13-4E4F-9ED6-8078CC85BBA8}" dt="2025-04-29T15:11:56.233" v="4703" actId="20577"/>
          <ac:cxnSpMkLst>
            <pc:docMk/>
            <pc:sldMk cId="2824374790" sldId="279"/>
            <ac:cxnSpMk id="11" creationId="{A8333302-006B-2706-BD88-578D01593CBD}"/>
          </ac:cxnSpMkLst>
        </pc:cxnChg>
      </pc:sldChg>
      <pc:sldChg chg="addSp delSp modSp add del mod ord setBg delDesignElem">
        <pc:chgData name="MARIA INMACULADA SANTAMARIA VALENZUELA" userId="ce49ef87-c7e3-4d0f-9bdf-fe69029b02d5" providerId="ADAL" clId="{E673AF77-5E13-4E4F-9ED6-8078CC85BBA8}" dt="2025-04-27T19:37:24.732" v="1406" actId="2696"/>
        <pc:sldMkLst>
          <pc:docMk/>
          <pc:sldMk cId="3790956516" sldId="280"/>
        </pc:sldMkLst>
      </pc:sldChg>
      <pc:sldChg chg="delSp add del setBg delDesignElem">
        <pc:chgData name="MARIA INMACULADA SANTAMARIA VALENZUELA" userId="ce49ef87-c7e3-4d0f-9bdf-fe69029b02d5" providerId="ADAL" clId="{E673AF77-5E13-4E4F-9ED6-8078CC85BBA8}" dt="2025-04-27T19:53:08.895" v="1871" actId="47"/>
        <pc:sldMkLst>
          <pc:docMk/>
          <pc:sldMk cId="25972136" sldId="281"/>
        </pc:sldMkLst>
      </pc:sldChg>
      <pc:sldChg chg="delSp add del setBg delDesignElem">
        <pc:chgData name="MARIA INMACULADA SANTAMARIA VALENZUELA" userId="ce49ef87-c7e3-4d0f-9bdf-fe69029b02d5" providerId="ADAL" clId="{E673AF77-5E13-4E4F-9ED6-8078CC85BBA8}" dt="2025-04-27T19:53:10.373" v="1872" actId="47"/>
        <pc:sldMkLst>
          <pc:docMk/>
          <pc:sldMk cId="2631190760" sldId="282"/>
        </pc:sldMkLst>
      </pc:sldChg>
      <pc:sldChg chg="delSp add del setBg delDesignElem">
        <pc:chgData name="MARIA INMACULADA SANTAMARIA VALENZUELA" userId="ce49ef87-c7e3-4d0f-9bdf-fe69029b02d5" providerId="ADAL" clId="{E673AF77-5E13-4E4F-9ED6-8078CC85BBA8}" dt="2025-04-27T19:53:10.879" v="1873" actId="47"/>
        <pc:sldMkLst>
          <pc:docMk/>
          <pc:sldMk cId="2641423962" sldId="283"/>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1455534682" sldId="284"/>
        </pc:sldMkLst>
        <pc:spChg chg="mod ord">
          <ac:chgData name="MARIA INMACULADA SANTAMARIA VALENZUELA" userId="ce49ef87-c7e3-4d0f-9bdf-fe69029b02d5" providerId="ADAL" clId="{E673AF77-5E13-4E4F-9ED6-8078CC85BBA8}" dt="2025-05-07T15:33:00.719" v="19178" actId="790"/>
          <ac:spMkLst>
            <pc:docMk/>
            <pc:sldMk cId="1455534682" sldId="284"/>
            <ac:spMk id="5" creationId="{B61E528A-3708-5821-A7EA-F1B06B4422FD}"/>
          </ac:spMkLst>
        </pc:spChg>
        <pc:spChg chg="mod">
          <ac:chgData name="MARIA INMACULADA SANTAMARIA VALENZUELA" userId="ce49ef87-c7e3-4d0f-9bdf-fe69029b02d5" providerId="ADAL" clId="{E673AF77-5E13-4E4F-9ED6-8078CC85BBA8}" dt="2025-05-07T15:33:00.719" v="19178" actId="790"/>
          <ac:spMkLst>
            <pc:docMk/>
            <pc:sldMk cId="1455534682" sldId="284"/>
            <ac:spMk id="7" creationId="{8A2EB4AF-26B1-0BFC-8C62-517D10409FAC}"/>
          </ac:spMkLst>
        </pc:spChg>
        <pc:spChg chg="mod">
          <ac:chgData name="MARIA INMACULADA SANTAMARIA VALENZUELA" userId="ce49ef87-c7e3-4d0f-9bdf-fe69029b02d5" providerId="ADAL" clId="{E673AF77-5E13-4E4F-9ED6-8078CC85BBA8}" dt="2025-05-07T15:33:00.719" v="19178" actId="790"/>
          <ac:spMkLst>
            <pc:docMk/>
            <pc:sldMk cId="1455534682" sldId="284"/>
            <ac:spMk id="8" creationId="{582C7C72-E979-C72B-F378-0996208F030D}"/>
          </ac:spMkLst>
        </pc:spChg>
        <pc:spChg chg="mod">
          <ac:chgData name="MARIA INMACULADA SANTAMARIA VALENZUELA" userId="ce49ef87-c7e3-4d0f-9bdf-fe69029b02d5" providerId="ADAL" clId="{E673AF77-5E13-4E4F-9ED6-8078CC85BBA8}" dt="2025-05-07T15:33:00.719" v="19178" actId="790"/>
          <ac:spMkLst>
            <pc:docMk/>
            <pc:sldMk cId="1455534682" sldId="284"/>
            <ac:spMk id="9" creationId="{5D99FD04-A44A-FE14-3876-D674A31D0B3C}"/>
          </ac:spMkLst>
        </pc:spChg>
        <pc:spChg chg="mod topLvl">
          <ac:chgData name="MARIA INMACULADA SANTAMARIA VALENZUELA" userId="ce49ef87-c7e3-4d0f-9bdf-fe69029b02d5" providerId="ADAL" clId="{E673AF77-5E13-4E4F-9ED6-8078CC85BBA8}" dt="2025-05-07T15:33:00.719" v="19178" actId="790"/>
          <ac:spMkLst>
            <pc:docMk/>
            <pc:sldMk cId="1455534682" sldId="284"/>
            <ac:spMk id="17" creationId="{01D5C00B-19B4-4BF6-BBE2-4E81E9CBE3BF}"/>
          </ac:spMkLst>
        </pc:spChg>
        <pc:spChg chg="mod topLvl">
          <ac:chgData name="MARIA INMACULADA SANTAMARIA VALENZUELA" userId="ce49ef87-c7e3-4d0f-9bdf-fe69029b02d5" providerId="ADAL" clId="{E673AF77-5E13-4E4F-9ED6-8078CC85BBA8}" dt="2025-05-07T10:14:21.679" v="10107" actId="164"/>
          <ac:spMkLst>
            <pc:docMk/>
            <pc:sldMk cId="1455534682" sldId="284"/>
            <ac:spMk id="18" creationId="{F4BA2ECC-BA8F-C6FB-29CC-9098576E3E3E}"/>
          </ac:spMkLst>
        </pc:spChg>
        <pc:spChg chg="mod topLvl">
          <ac:chgData name="MARIA INMACULADA SANTAMARIA VALENZUELA" userId="ce49ef87-c7e3-4d0f-9bdf-fe69029b02d5" providerId="ADAL" clId="{E673AF77-5E13-4E4F-9ED6-8078CC85BBA8}" dt="2025-05-07T15:33:00.719" v="19178" actId="790"/>
          <ac:spMkLst>
            <pc:docMk/>
            <pc:sldMk cId="1455534682" sldId="284"/>
            <ac:spMk id="20" creationId="{27E1A445-F755-22AB-7B52-B8CD65AA61FC}"/>
          </ac:spMkLst>
        </pc:spChg>
        <pc:spChg chg="mod">
          <ac:chgData name="MARIA INMACULADA SANTAMARIA VALENZUELA" userId="ce49ef87-c7e3-4d0f-9bdf-fe69029b02d5" providerId="ADAL" clId="{E673AF77-5E13-4E4F-9ED6-8078CC85BBA8}" dt="2025-05-07T15:33:00.719" v="19178" actId="790"/>
          <ac:spMkLst>
            <pc:docMk/>
            <pc:sldMk cId="1455534682" sldId="284"/>
            <ac:spMk id="21" creationId="{093F4C8E-3D93-E995-C652-43D25CE9312D}"/>
          </ac:spMkLst>
        </pc:spChg>
        <pc:spChg chg="mod">
          <ac:chgData name="MARIA INMACULADA SANTAMARIA VALENZUELA" userId="ce49ef87-c7e3-4d0f-9bdf-fe69029b02d5" providerId="ADAL" clId="{E673AF77-5E13-4E4F-9ED6-8078CC85BBA8}" dt="2025-05-07T15:33:00.719" v="19178" actId="790"/>
          <ac:spMkLst>
            <pc:docMk/>
            <pc:sldMk cId="1455534682" sldId="284"/>
            <ac:spMk id="22" creationId="{F5752C9D-E989-CECB-5B92-D57BABEC8291}"/>
          </ac:spMkLst>
        </pc:spChg>
        <pc:spChg chg="add mod">
          <ac:chgData name="MARIA INMACULADA SANTAMARIA VALENZUELA" userId="ce49ef87-c7e3-4d0f-9bdf-fe69029b02d5" providerId="ADAL" clId="{E673AF77-5E13-4E4F-9ED6-8078CC85BBA8}" dt="2025-05-07T15:33:00.719" v="19178" actId="790"/>
          <ac:spMkLst>
            <pc:docMk/>
            <pc:sldMk cId="1455534682" sldId="284"/>
            <ac:spMk id="25" creationId="{CCB380CA-51DA-5C6F-2F5A-454A3202103F}"/>
          </ac:spMkLst>
        </pc:spChg>
        <pc:spChg chg="add mod">
          <ac:chgData name="MARIA INMACULADA SANTAMARIA VALENZUELA" userId="ce49ef87-c7e3-4d0f-9bdf-fe69029b02d5" providerId="ADAL" clId="{E673AF77-5E13-4E4F-9ED6-8078CC85BBA8}" dt="2025-05-07T15:33:00.719" v="19178" actId="790"/>
          <ac:spMkLst>
            <pc:docMk/>
            <pc:sldMk cId="1455534682" sldId="284"/>
            <ac:spMk id="26" creationId="{8010DCE5-AC3A-DB22-847C-2F56EE2D68C8}"/>
          </ac:spMkLst>
        </pc:spChg>
        <pc:spChg chg="mod">
          <ac:chgData name="MARIA INMACULADA SANTAMARIA VALENZUELA" userId="ce49ef87-c7e3-4d0f-9bdf-fe69029b02d5" providerId="ADAL" clId="{E673AF77-5E13-4E4F-9ED6-8078CC85BBA8}" dt="2025-05-05T09:20:56.030" v="6594" actId="790"/>
          <ac:spMkLst>
            <pc:docMk/>
            <pc:sldMk cId="1455534682" sldId="284"/>
            <ac:spMk id="29" creationId="{7C613F29-2540-78D8-D228-AFFA404B9FD1}"/>
          </ac:spMkLst>
        </pc:spChg>
        <pc:spChg chg="mod">
          <ac:chgData name="MARIA INMACULADA SANTAMARIA VALENZUELA" userId="ce49ef87-c7e3-4d0f-9bdf-fe69029b02d5" providerId="ADAL" clId="{E673AF77-5E13-4E4F-9ED6-8078CC85BBA8}" dt="2025-05-07T10:10:53.899" v="10009" actId="1076"/>
          <ac:spMkLst>
            <pc:docMk/>
            <pc:sldMk cId="1455534682" sldId="284"/>
            <ac:spMk id="30" creationId="{EAFB3164-7506-5FD9-38AB-0FCB655BFA7C}"/>
          </ac:spMkLst>
        </pc:spChg>
        <pc:spChg chg="mod">
          <ac:chgData name="MARIA INMACULADA SANTAMARIA VALENZUELA" userId="ce49ef87-c7e3-4d0f-9bdf-fe69029b02d5" providerId="ADAL" clId="{E673AF77-5E13-4E4F-9ED6-8078CC85BBA8}" dt="2025-05-07T10:11:00.011" v="10013" actId="1076"/>
          <ac:spMkLst>
            <pc:docMk/>
            <pc:sldMk cId="1455534682" sldId="284"/>
            <ac:spMk id="31" creationId="{B2B7DD58-A265-7E3A-664F-E8C25C0C3EA4}"/>
          </ac:spMkLst>
        </pc:spChg>
        <pc:spChg chg="mod ord">
          <ac:chgData name="MARIA INMACULADA SANTAMARIA VALENZUELA" userId="ce49ef87-c7e3-4d0f-9bdf-fe69029b02d5" providerId="ADAL" clId="{E673AF77-5E13-4E4F-9ED6-8078CC85BBA8}" dt="2025-05-07T10:11:49.545" v="10070" actId="700"/>
          <ac:spMkLst>
            <pc:docMk/>
            <pc:sldMk cId="1455534682" sldId="284"/>
            <ac:spMk id="32" creationId="{3A8AF688-6D65-BC14-681F-7144162ADE5A}"/>
          </ac:spMkLst>
        </pc:spChg>
        <pc:grpChg chg="mod topLvl">
          <ac:chgData name="MARIA INMACULADA SANTAMARIA VALENZUELA" userId="ce49ef87-c7e3-4d0f-9bdf-fe69029b02d5" providerId="ADAL" clId="{E673AF77-5E13-4E4F-9ED6-8078CC85BBA8}" dt="2025-05-07T10:14:15.201" v="10106" actId="165"/>
          <ac:grpSpMkLst>
            <pc:docMk/>
            <pc:sldMk cId="1455534682" sldId="284"/>
            <ac:grpSpMk id="19" creationId="{9A1C37C6-D662-CA42-2C3F-F6FE828BA16F}"/>
          </ac:grpSpMkLst>
        </pc:grpChg>
        <pc:grpChg chg="add mod">
          <ac:chgData name="MARIA INMACULADA SANTAMARIA VALENZUELA" userId="ce49ef87-c7e3-4d0f-9bdf-fe69029b02d5" providerId="ADAL" clId="{E673AF77-5E13-4E4F-9ED6-8078CC85BBA8}" dt="2025-05-07T10:10:26.713" v="9976" actId="1038"/>
          <ac:grpSpMkLst>
            <pc:docMk/>
            <pc:sldMk cId="1455534682" sldId="284"/>
            <ac:grpSpMk id="27" creationId="{3BE15B4B-E20F-96FB-1966-4B8FE391D9F8}"/>
          </ac:grpSpMkLst>
        </pc:grpChg>
        <pc:grpChg chg="add mod">
          <ac:chgData name="MARIA INMACULADA SANTAMARIA VALENZUELA" userId="ce49ef87-c7e3-4d0f-9bdf-fe69029b02d5" providerId="ADAL" clId="{E673AF77-5E13-4E4F-9ED6-8078CC85BBA8}" dt="2025-05-07T10:14:21.679" v="10107" actId="164"/>
          <ac:grpSpMkLst>
            <pc:docMk/>
            <pc:sldMk cId="1455534682" sldId="284"/>
            <ac:grpSpMk id="35" creationId="{464A59D0-1D4B-A4A5-5130-E71413DC95A7}"/>
          </ac:grpSpMkLst>
        </pc:grpChg>
        <pc:graphicFrameChg chg="add mod">
          <ac:chgData name="MARIA INMACULADA SANTAMARIA VALENZUELA" userId="ce49ef87-c7e3-4d0f-9bdf-fe69029b02d5" providerId="ADAL" clId="{E673AF77-5E13-4E4F-9ED6-8078CC85BBA8}" dt="2025-05-05T10:19:37.916" v="6831"/>
          <ac:graphicFrameMkLst>
            <pc:docMk/>
            <pc:sldMk cId="1455534682" sldId="284"/>
            <ac:graphicFrameMk id="3" creationId="{F3CC3D94-B9D1-DFDE-8B54-5596972B099B}"/>
          </ac:graphicFrameMkLst>
        </pc:graphicFrameChg>
        <pc:cxnChg chg="mod">
          <ac:chgData name="MARIA INMACULADA SANTAMARIA VALENZUELA" userId="ce49ef87-c7e3-4d0f-9bdf-fe69029b02d5" providerId="ADAL" clId="{E673AF77-5E13-4E4F-9ED6-8078CC85BBA8}" dt="2025-05-07T10:10:53.899" v="10009" actId="1076"/>
          <ac:cxnSpMkLst>
            <pc:docMk/>
            <pc:sldMk cId="1455534682" sldId="284"/>
            <ac:cxnSpMk id="13" creationId="{3C7FEC77-3141-D5F9-C7C1-32D9CCD882AD}"/>
          </ac:cxnSpMkLst>
        </pc:cxnChg>
        <pc:cxnChg chg="mod">
          <ac:chgData name="MARIA INMACULADA SANTAMARIA VALENZUELA" userId="ce49ef87-c7e3-4d0f-9bdf-fe69029b02d5" providerId="ADAL" clId="{E673AF77-5E13-4E4F-9ED6-8078CC85BBA8}" dt="2025-05-07T10:11:00.011" v="10013" actId="1076"/>
          <ac:cxnSpMkLst>
            <pc:docMk/>
            <pc:sldMk cId="1455534682" sldId="284"/>
            <ac:cxnSpMk id="15" creationId="{1E3C6185-594F-3654-CBAC-D1613430E725}"/>
          </ac:cxnSpMkLst>
        </pc:cxnChg>
      </pc:sldChg>
      <pc:sldChg chg="delSp modSp add del mod setBg delDesignElem">
        <pc:chgData name="MARIA INMACULADA SANTAMARIA VALENZUELA" userId="ce49ef87-c7e3-4d0f-9bdf-fe69029b02d5" providerId="ADAL" clId="{E673AF77-5E13-4E4F-9ED6-8078CC85BBA8}" dt="2025-04-27T19:37:32.753" v="1407" actId="2696"/>
        <pc:sldMkLst>
          <pc:docMk/>
          <pc:sldMk cId="2666010964" sldId="285"/>
        </pc:sldMkLst>
      </pc:sldChg>
      <pc:sldChg chg="modSp add del mod">
        <pc:chgData name="MARIA INMACULADA SANTAMARIA VALENZUELA" userId="ce49ef87-c7e3-4d0f-9bdf-fe69029b02d5" providerId="ADAL" clId="{E673AF77-5E13-4E4F-9ED6-8078CC85BBA8}" dt="2025-04-27T19:36:50.334" v="1397" actId="2696"/>
        <pc:sldMkLst>
          <pc:docMk/>
          <pc:sldMk cId="1175311403" sldId="286"/>
        </pc:sldMkLst>
      </pc:sldChg>
      <pc:sldChg chg="addSp delSp modSp add del mod">
        <pc:chgData name="MARIA INMACULADA SANTAMARIA VALENZUELA" userId="ce49ef87-c7e3-4d0f-9bdf-fe69029b02d5" providerId="ADAL" clId="{E673AF77-5E13-4E4F-9ED6-8078CC85BBA8}" dt="2025-05-05T09:07:37.826" v="5808" actId="47"/>
        <pc:sldMkLst>
          <pc:docMk/>
          <pc:sldMk cId="2932522900" sldId="287"/>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1190250812" sldId="288"/>
        </pc:sldMkLst>
        <pc:spChg chg="mod ord">
          <ac:chgData name="MARIA INMACULADA SANTAMARIA VALENZUELA" userId="ce49ef87-c7e3-4d0f-9bdf-fe69029b02d5" providerId="ADAL" clId="{E673AF77-5E13-4E4F-9ED6-8078CC85BBA8}" dt="2025-05-07T15:33:00.719" v="19178" actId="790"/>
          <ac:spMkLst>
            <pc:docMk/>
            <pc:sldMk cId="1190250812" sldId="288"/>
            <ac:spMk id="2" creationId="{1942EC76-B4A1-7FE4-012C-CB357D0A627B}"/>
          </ac:spMkLst>
        </pc:spChg>
        <pc:spChg chg="add mod">
          <ac:chgData name="MARIA INMACULADA SANTAMARIA VALENZUELA" userId="ce49ef87-c7e3-4d0f-9bdf-fe69029b02d5" providerId="ADAL" clId="{E673AF77-5E13-4E4F-9ED6-8078CC85BBA8}" dt="2025-05-07T15:33:00.719" v="19178" actId="790"/>
          <ac:spMkLst>
            <pc:docMk/>
            <pc:sldMk cId="1190250812" sldId="288"/>
            <ac:spMk id="3" creationId="{7B74A100-C417-7287-C67E-7BC519211BB4}"/>
          </ac:spMkLst>
        </pc:spChg>
        <pc:spChg chg="mod ord">
          <ac:chgData name="MARIA INMACULADA SANTAMARIA VALENZUELA" userId="ce49ef87-c7e3-4d0f-9bdf-fe69029b02d5" providerId="ADAL" clId="{E673AF77-5E13-4E4F-9ED6-8078CC85BBA8}" dt="2025-05-07T15:33:00.719" v="19178" actId="790"/>
          <ac:spMkLst>
            <pc:docMk/>
            <pc:sldMk cId="1190250812" sldId="288"/>
            <ac:spMk id="5" creationId="{BCDEE8B7-C113-164D-93BC-98C18CE86351}"/>
          </ac:spMkLst>
        </pc:spChg>
        <pc:spChg chg="mod">
          <ac:chgData name="MARIA INMACULADA SANTAMARIA VALENZUELA" userId="ce49ef87-c7e3-4d0f-9bdf-fe69029b02d5" providerId="ADAL" clId="{E673AF77-5E13-4E4F-9ED6-8078CC85BBA8}" dt="2025-05-07T15:33:00.719" v="19178" actId="790"/>
          <ac:spMkLst>
            <pc:docMk/>
            <pc:sldMk cId="1190250812" sldId="288"/>
            <ac:spMk id="7" creationId="{A3D2C81B-9D5E-E64A-E517-7867E12FA9A4}"/>
          </ac:spMkLst>
        </pc:spChg>
        <pc:spChg chg="mod">
          <ac:chgData name="MARIA INMACULADA SANTAMARIA VALENZUELA" userId="ce49ef87-c7e3-4d0f-9bdf-fe69029b02d5" providerId="ADAL" clId="{E673AF77-5E13-4E4F-9ED6-8078CC85BBA8}" dt="2025-05-07T15:33:00.719" v="19178" actId="790"/>
          <ac:spMkLst>
            <pc:docMk/>
            <pc:sldMk cId="1190250812" sldId="288"/>
            <ac:spMk id="8" creationId="{C7133E21-AB23-E3AB-CA87-CE1EE107790F}"/>
          </ac:spMkLst>
        </pc:spChg>
        <pc:spChg chg="add mod">
          <ac:chgData name="MARIA INMACULADA SANTAMARIA VALENZUELA" userId="ce49ef87-c7e3-4d0f-9bdf-fe69029b02d5" providerId="ADAL" clId="{E673AF77-5E13-4E4F-9ED6-8078CC85BBA8}" dt="2025-05-07T15:33:00.719" v="19178" actId="790"/>
          <ac:spMkLst>
            <pc:docMk/>
            <pc:sldMk cId="1190250812" sldId="288"/>
            <ac:spMk id="19" creationId="{6DBB2D14-64A7-8695-6367-33DBD285F1DF}"/>
          </ac:spMkLst>
        </pc:spChg>
        <pc:spChg chg="add mod">
          <ac:chgData name="MARIA INMACULADA SANTAMARIA VALENZUELA" userId="ce49ef87-c7e3-4d0f-9bdf-fe69029b02d5" providerId="ADAL" clId="{E673AF77-5E13-4E4F-9ED6-8078CC85BBA8}" dt="2025-05-07T15:33:00.719" v="19178" actId="790"/>
          <ac:spMkLst>
            <pc:docMk/>
            <pc:sldMk cId="1190250812" sldId="288"/>
            <ac:spMk id="20" creationId="{2CFA5F5B-4005-51E3-17B7-01C4CF73D5C5}"/>
          </ac:spMkLst>
        </pc:spChg>
        <pc:spChg chg="add mod">
          <ac:chgData name="MARIA INMACULADA SANTAMARIA VALENZUELA" userId="ce49ef87-c7e3-4d0f-9bdf-fe69029b02d5" providerId="ADAL" clId="{E673AF77-5E13-4E4F-9ED6-8078CC85BBA8}" dt="2025-05-07T15:33:00.719" v="19178" actId="790"/>
          <ac:spMkLst>
            <pc:docMk/>
            <pc:sldMk cId="1190250812" sldId="288"/>
            <ac:spMk id="23" creationId="{A057D58E-2325-0252-D1FB-5C5F5589F23D}"/>
          </ac:spMkLst>
        </pc:spChg>
        <pc:spChg chg="add mod">
          <ac:chgData name="MARIA INMACULADA SANTAMARIA VALENZUELA" userId="ce49ef87-c7e3-4d0f-9bdf-fe69029b02d5" providerId="ADAL" clId="{E673AF77-5E13-4E4F-9ED6-8078CC85BBA8}" dt="2025-05-07T15:33:00.719" v="19178" actId="790"/>
          <ac:spMkLst>
            <pc:docMk/>
            <pc:sldMk cId="1190250812" sldId="288"/>
            <ac:spMk id="24" creationId="{A8DF12B7-CB55-C155-8C50-2F4162225E90}"/>
          </ac:spMkLst>
        </pc:spChg>
        <pc:spChg chg="add mod">
          <ac:chgData name="MARIA INMACULADA SANTAMARIA VALENZUELA" userId="ce49ef87-c7e3-4d0f-9bdf-fe69029b02d5" providerId="ADAL" clId="{E673AF77-5E13-4E4F-9ED6-8078CC85BBA8}" dt="2025-05-07T15:33:00.719" v="19178" actId="790"/>
          <ac:spMkLst>
            <pc:docMk/>
            <pc:sldMk cId="1190250812" sldId="288"/>
            <ac:spMk id="25" creationId="{AC9C7EEB-4217-0188-4E65-72E3EF9CCE3F}"/>
          </ac:spMkLst>
        </pc:spChg>
        <pc:grpChg chg="add mod">
          <ac:chgData name="MARIA INMACULADA SANTAMARIA VALENZUELA" userId="ce49ef87-c7e3-4d0f-9bdf-fe69029b02d5" providerId="ADAL" clId="{E673AF77-5E13-4E4F-9ED6-8078CC85BBA8}" dt="2025-05-07T10:14:50.534" v="10130" actId="1036"/>
          <ac:grpSpMkLst>
            <pc:docMk/>
            <pc:sldMk cId="1190250812" sldId="288"/>
            <ac:grpSpMk id="6" creationId="{1666B078-9BBF-85DC-4F8F-59210218194D}"/>
          </ac:grpSpMkLst>
        </pc:grpChg>
        <pc:graphicFrameChg chg="add mod">
          <ac:chgData name="MARIA INMACULADA SANTAMARIA VALENZUELA" userId="ce49ef87-c7e3-4d0f-9bdf-fe69029b02d5" providerId="ADAL" clId="{E673AF77-5E13-4E4F-9ED6-8078CC85BBA8}" dt="2025-05-05T10:20:00.066" v="6839"/>
          <ac:graphicFrameMkLst>
            <pc:docMk/>
            <pc:sldMk cId="1190250812" sldId="288"/>
            <ac:graphicFrameMk id="4" creationId="{42406769-EB7F-6ADE-970F-FE6790EDA083}"/>
          </ac:graphicFrameMkLst>
        </pc:graphicFrameChg>
        <pc:cxnChg chg="add mod">
          <ac:chgData name="MARIA INMACULADA SANTAMARIA VALENZUELA" userId="ce49ef87-c7e3-4d0f-9bdf-fe69029b02d5" providerId="ADAL" clId="{E673AF77-5E13-4E4F-9ED6-8078CC85BBA8}" dt="2025-05-07T10:14:31.919" v="10114" actId="1076"/>
          <ac:cxnSpMkLst>
            <pc:docMk/>
            <pc:sldMk cId="1190250812" sldId="288"/>
            <ac:cxnSpMk id="21" creationId="{82EFE534-D99D-A726-0508-D98726B76398}"/>
          </ac:cxnSpMkLst>
        </pc:cxnChg>
        <pc:cxnChg chg="add mod">
          <ac:chgData name="MARIA INMACULADA SANTAMARIA VALENZUELA" userId="ce49ef87-c7e3-4d0f-9bdf-fe69029b02d5" providerId="ADAL" clId="{E673AF77-5E13-4E4F-9ED6-8078CC85BBA8}" dt="2025-05-07T10:14:41.102" v="10120" actId="1076"/>
          <ac:cxnSpMkLst>
            <pc:docMk/>
            <pc:sldMk cId="1190250812" sldId="288"/>
            <ac:cxnSpMk id="22" creationId="{4AEFDCF2-CFD1-2FCC-E49E-A32A492AC519}"/>
          </ac:cxnSpMkLst>
        </pc:cxnChg>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2783243413" sldId="289"/>
        </pc:sldMkLst>
        <pc:spChg chg="mod ord">
          <ac:chgData name="MARIA INMACULADA SANTAMARIA VALENZUELA" userId="ce49ef87-c7e3-4d0f-9bdf-fe69029b02d5" providerId="ADAL" clId="{E673AF77-5E13-4E4F-9ED6-8078CC85BBA8}" dt="2025-05-07T15:33:00.719" v="19178" actId="790"/>
          <ac:spMkLst>
            <pc:docMk/>
            <pc:sldMk cId="2783243413" sldId="289"/>
            <ac:spMk id="2" creationId="{EADAC480-4A55-D6B6-724E-A1F94429B12C}"/>
          </ac:spMkLst>
        </pc:spChg>
        <pc:spChg chg="mod ord">
          <ac:chgData name="MARIA INMACULADA SANTAMARIA VALENZUELA" userId="ce49ef87-c7e3-4d0f-9bdf-fe69029b02d5" providerId="ADAL" clId="{E673AF77-5E13-4E4F-9ED6-8078CC85BBA8}" dt="2025-05-07T15:33:00.719" v="19178" actId="790"/>
          <ac:spMkLst>
            <pc:docMk/>
            <pc:sldMk cId="2783243413" sldId="289"/>
            <ac:spMk id="5" creationId="{94D3C887-30CE-1E38-D880-3A35533697A2}"/>
          </ac:spMkLst>
        </pc:spChg>
        <pc:spChg chg="mod">
          <ac:chgData name="MARIA INMACULADA SANTAMARIA VALENZUELA" userId="ce49ef87-c7e3-4d0f-9bdf-fe69029b02d5" providerId="ADAL" clId="{E673AF77-5E13-4E4F-9ED6-8078CC85BBA8}" dt="2025-05-07T15:33:00.719" v="19178" actId="790"/>
          <ac:spMkLst>
            <pc:docMk/>
            <pc:sldMk cId="2783243413" sldId="289"/>
            <ac:spMk id="6" creationId="{20C50A0B-F5C2-1E27-533A-2419B34DF107}"/>
          </ac:spMkLst>
        </pc:spChg>
        <pc:spChg chg="mod topLvl">
          <ac:chgData name="MARIA INMACULADA SANTAMARIA VALENZUELA" userId="ce49ef87-c7e3-4d0f-9bdf-fe69029b02d5" providerId="ADAL" clId="{E673AF77-5E13-4E4F-9ED6-8078CC85BBA8}" dt="2025-05-07T15:33:00.719" v="19178" actId="790"/>
          <ac:spMkLst>
            <pc:docMk/>
            <pc:sldMk cId="2783243413" sldId="289"/>
            <ac:spMk id="7" creationId="{84B3ED1C-4B81-921F-414D-5A29A7C4F7EC}"/>
          </ac:spMkLst>
        </pc:spChg>
        <pc:spChg chg="mod topLvl">
          <ac:chgData name="MARIA INMACULADA SANTAMARIA VALENZUELA" userId="ce49ef87-c7e3-4d0f-9bdf-fe69029b02d5" providerId="ADAL" clId="{E673AF77-5E13-4E4F-9ED6-8078CC85BBA8}" dt="2025-05-07T15:33:00.719" v="19178" actId="790"/>
          <ac:spMkLst>
            <pc:docMk/>
            <pc:sldMk cId="2783243413" sldId="289"/>
            <ac:spMk id="8" creationId="{DDB962BF-6E07-63F6-538D-07B9B0D0E5BB}"/>
          </ac:spMkLst>
        </pc:spChg>
        <pc:spChg chg="add mod">
          <ac:chgData name="MARIA INMACULADA SANTAMARIA VALENZUELA" userId="ce49ef87-c7e3-4d0f-9bdf-fe69029b02d5" providerId="ADAL" clId="{E673AF77-5E13-4E4F-9ED6-8078CC85BBA8}" dt="2025-05-07T15:33:00.719" v="19178" actId="790"/>
          <ac:spMkLst>
            <pc:docMk/>
            <pc:sldMk cId="2783243413" sldId="289"/>
            <ac:spMk id="9" creationId="{7AA6725C-E600-EE97-D86F-C6E87D2FCBF4}"/>
          </ac:spMkLst>
        </pc:spChg>
        <pc:spChg chg="mod">
          <ac:chgData name="MARIA INMACULADA SANTAMARIA VALENZUELA" userId="ce49ef87-c7e3-4d0f-9bdf-fe69029b02d5" providerId="ADAL" clId="{E673AF77-5E13-4E4F-9ED6-8078CC85BBA8}" dt="2025-05-07T15:33:00.719" v="19178" actId="790"/>
          <ac:spMkLst>
            <pc:docMk/>
            <pc:sldMk cId="2783243413" sldId="289"/>
            <ac:spMk id="13" creationId="{B55D3B6C-6E0C-C8CF-C398-66B2D4B57B79}"/>
          </ac:spMkLst>
        </pc:spChg>
        <pc:spChg chg="add mod">
          <ac:chgData name="MARIA INMACULADA SANTAMARIA VALENZUELA" userId="ce49ef87-c7e3-4d0f-9bdf-fe69029b02d5" providerId="ADAL" clId="{E673AF77-5E13-4E4F-9ED6-8078CC85BBA8}" dt="2025-05-07T15:33:00.719" v="19178" actId="790"/>
          <ac:spMkLst>
            <pc:docMk/>
            <pc:sldMk cId="2783243413" sldId="289"/>
            <ac:spMk id="17" creationId="{A600E833-A7FD-F260-7B3C-817ECAB56036}"/>
          </ac:spMkLst>
        </pc:spChg>
        <pc:grpChg chg="add mod">
          <ac:chgData name="MARIA INMACULADA SANTAMARIA VALENZUELA" userId="ce49ef87-c7e3-4d0f-9bdf-fe69029b02d5" providerId="ADAL" clId="{E673AF77-5E13-4E4F-9ED6-8078CC85BBA8}" dt="2025-05-07T10:15:59.021" v="10169" actId="1035"/>
          <ac:grpSpMkLst>
            <pc:docMk/>
            <pc:sldMk cId="2783243413" sldId="289"/>
            <ac:grpSpMk id="3" creationId="{6B8B3054-C1BF-745F-F274-F1F1BC09623D}"/>
          </ac:grpSpMkLst>
        </pc:grpChg>
        <pc:graphicFrameChg chg="add mod modGraphic">
          <ac:chgData name="MARIA INMACULADA SANTAMARIA VALENZUELA" userId="ce49ef87-c7e3-4d0f-9bdf-fe69029b02d5" providerId="ADAL" clId="{E673AF77-5E13-4E4F-9ED6-8078CC85BBA8}" dt="2025-05-07T15:33:00.719" v="19178" actId="790"/>
          <ac:graphicFrameMkLst>
            <pc:docMk/>
            <pc:sldMk cId="2783243413" sldId="289"/>
            <ac:graphicFrameMk id="4" creationId="{85A0FAA6-AC6D-6107-DC98-75ABD3AF8E98}"/>
          </ac:graphicFrameMkLst>
        </pc:graphicFrameChg>
        <pc:cxnChg chg="add mod">
          <ac:chgData name="MARIA INMACULADA SANTAMARIA VALENZUELA" userId="ce49ef87-c7e3-4d0f-9bdf-fe69029b02d5" providerId="ADAL" clId="{E673AF77-5E13-4E4F-9ED6-8078CC85BBA8}" dt="2025-04-27T19:38:20.995" v="1419" actId="1076"/>
          <ac:cxnSpMkLst>
            <pc:docMk/>
            <pc:sldMk cId="2783243413" sldId="289"/>
            <ac:cxnSpMk id="11" creationId="{DCB87E16-6C99-F53C-1F94-52E64D883122}"/>
          </ac:cxnSpMkLst>
        </pc:cxnChg>
      </pc:sldChg>
      <pc:sldChg chg="addSp delSp modSp add mod ord delDesignElem chgLayout">
        <pc:chgData name="MARIA INMACULADA SANTAMARIA VALENZUELA" userId="ce49ef87-c7e3-4d0f-9bdf-fe69029b02d5" providerId="ADAL" clId="{E673AF77-5E13-4E4F-9ED6-8078CC85BBA8}" dt="2025-05-07T17:55:16.329" v="21167" actId="20577"/>
        <pc:sldMkLst>
          <pc:docMk/>
          <pc:sldMk cId="4009043804" sldId="290"/>
        </pc:sldMkLst>
        <pc:spChg chg="add mod">
          <ac:chgData name="MARIA INMACULADA SANTAMARIA VALENZUELA" userId="ce49ef87-c7e3-4d0f-9bdf-fe69029b02d5" providerId="ADAL" clId="{E673AF77-5E13-4E4F-9ED6-8078CC85BBA8}" dt="2025-05-07T17:54:58.093" v="21062" actId="20577"/>
          <ac:spMkLst>
            <pc:docMk/>
            <pc:sldMk cId="4009043804" sldId="290"/>
            <ac:spMk id="2" creationId="{184D8BF7-56D8-426C-719C-B10514C2963C}"/>
          </ac:spMkLst>
        </pc:spChg>
        <pc:spChg chg="add mod">
          <ac:chgData name="MARIA INMACULADA SANTAMARIA VALENZUELA" userId="ce49ef87-c7e3-4d0f-9bdf-fe69029b02d5" providerId="ADAL" clId="{E673AF77-5E13-4E4F-9ED6-8078CC85BBA8}" dt="2025-05-07T17:55:16.329" v="21167" actId="20577"/>
          <ac:spMkLst>
            <pc:docMk/>
            <pc:sldMk cId="4009043804" sldId="290"/>
            <ac:spMk id="3" creationId="{39EB7033-12BA-948A-AC3B-A1E1FC2FAD37}"/>
          </ac:spMkLst>
        </pc:spChg>
        <pc:spChg chg="mod ord">
          <ac:chgData name="MARIA INMACULADA SANTAMARIA VALENZUELA" userId="ce49ef87-c7e3-4d0f-9bdf-fe69029b02d5" providerId="ADAL" clId="{E673AF77-5E13-4E4F-9ED6-8078CC85BBA8}" dt="2025-05-07T15:33:00.719" v="19178" actId="790"/>
          <ac:spMkLst>
            <pc:docMk/>
            <pc:sldMk cId="4009043804" sldId="290"/>
            <ac:spMk id="5" creationId="{F37F0637-8060-A879-48C7-2007B0310530}"/>
          </ac:spMkLst>
        </pc:spChg>
        <pc:spChg chg="mod">
          <ac:chgData name="MARIA INMACULADA SANTAMARIA VALENZUELA" userId="ce49ef87-c7e3-4d0f-9bdf-fe69029b02d5" providerId="ADAL" clId="{E673AF77-5E13-4E4F-9ED6-8078CC85BBA8}" dt="2025-05-07T17:54:46.978" v="20999" actId="20577"/>
          <ac:spMkLst>
            <pc:docMk/>
            <pc:sldMk cId="4009043804" sldId="290"/>
            <ac:spMk id="7" creationId="{8301E583-EABB-FC27-87C2-C3AE5207E684}"/>
          </ac:spMkLst>
        </pc:spChg>
        <pc:spChg chg="mod">
          <ac:chgData name="MARIA INMACULADA SANTAMARIA VALENZUELA" userId="ce49ef87-c7e3-4d0f-9bdf-fe69029b02d5" providerId="ADAL" clId="{E673AF77-5E13-4E4F-9ED6-8078CC85BBA8}" dt="2025-05-07T17:54:42.734" v="20994" actId="20577"/>
          <ac:spMkLst>
            <pc:docMk/>
            <pc:sldMk cId="4009043804" sldId="290"/>
            <ac:spMk id="8" creationId="{88FAF661-CEA9-4BC8-E764-2A9CE7BC74C6}"/>
          </ac:spMkLst>
        </pc:spChg>
        <pc:spChg chg="mod">
          <ac:chgData name="MARIA INMACULADA SANTAMARIA VALENZUELA" userId="ce49ef87-c7e3-4d0f-9bdf-fe69029b02d5" providerId="ADAL" clId="{E673AF77-5E13-4E4F-9ED6-8078CC85BBA8}" dt="2025-05-07T10:16:07.722" v="10170"/>
          <ac:spMkLst>
            <pc:docMk/>
            <pc:sldMk cId="4009043804" sldId="290"/>
            <ac:spMk id="9" creationId="{8CBA4C1B-97FD-0935-70E4-46B26CCC19AB}"/>
          </ac:spMkLst>
        </pc:spChg>
        <pc:spChg chg="mod">
          <ac:chgData name="MARIA INMACULADA SANTAMARIA VALENZUELA" userId="ce49ef87-c7e3-4d0f-9bdf-fe69029b02d5" providerId="ADAL" clId="{E673AF77-5E13-4E4F-9ED6-8078CC85BBA8}" dt="2025-05-07T15:33:00.719" v="19178" actId="790"/>
          <ac:spMkLst>
            <pc:docMk/>
            <pc:sldMk cId="4009043804" sldId="290"/>
            <ac:spMk id="11" creationId="{37A7E962-5FDE-5AB6-AAE9-CC2B3723DC3A}"/>
          </ac:spMkLst>
        </pc:spChg>
        <pc:spChg chg="mod">
          <ac:chgData name="MARIA INMACULADA SANTAMARIA VALENZUELA" userId="ce49ef87-c7e3-4d0f-9bdf-fe69029b02d5" providerId="ADAL" clId="{E673AF77-5E13-4E4F-9ED6-8078CC85BBA8}" dt="2025-05-07T15:33:00.719" v="19178" actId="790"/>
          <ac:spMkLst>
            <pc:docMk/>
            <pc:sldMk cId="4009043804" sldId="290"/>
            <ac:spMk id="29" creationId="{BA60D69E-9E3C-0846-2FD7-1E9E5FC8FA6A}"/>
          </ac:spMkLst>
        </pc:spChg>
        <pc:spChg chg="mod">
          <ac:chgData name="MARIA INMACULADA SANTAMARIA VALENZUELA" userId="ce49ef87-c7e3-4d0f-9bdf-fe69029b02d5" providerId="ADAL" clId="{E673AF77-5E13-4E4F-9ED6-8078CC85BBA8}" dt="2025-05-05T09:20:56.030" v="6594" actId="790"/>
          <ac:spMkLst>
            <pc:docMk/>
            <pc:sldMk cId="4009043804" sldId="290"/>
            <ac:spMk id="30" creationId="{21878ADC-25A5-44F1-B7EF-B1111F2C6B84}"/>
          </ac:spMkLst>
        </pc:spChg>
        <pc:spChg chg="mod ord">
          <ac:chgData name="MARIA INMACULADA SANTAMARIA VALENZUELA" userId="ce49ef87-c7e3-4d0f-9bdf-fe69029b02d5" providerId="ADAL" clId="{E673AF77-5E13-4E4F-9ED6-8078CC85BBA8}" dt="2025-05-07T15:33:00.719" v="19178" actId="790"/>
          <ac:spMkLst>
            <pc:docMk/>
            <pc:sldMk cId="4009043804" sldId="290"/>
            <ac:spMk id="32" creationId="{7D4BDF76-D720-B256-E6B2-779D94D86EAE}"/>
          </ac:spMkLst>
        </pc:spChg>
        <pc:spChg chg="add mod">
          <ac:chgData name="MARIA INMACULADA SANTAMARIA VALENZUELA" userId="ce49ef87-c7e3-4d0f-9bdf-fe69029b02d5" providerId="ADAL" clId="{E673AF77-5E13-4E4F-9ED6-8078CC85BBA8}" dt="2025-05-07T15:33:00.719" v="19178" actId="790"/>
          <ac:spMkLst>
            <pc:docMk/>
            <pc:sldMk cId="4009043804" sldId="290"/>
            <ac:spMk id="37" creationId="{2F2DBA55-8521-0D16-6853-D3857EABC5CD}"/>
          </ac:spMkLst>
        </pc:spChg>
        <pc:spChg chg="add mod">
          <ac:chgData name="MARIA INMACULADA SANTAMARIA VALENZUELA" userId="ce49ef87-c7e3-4d0f-9bdf-fe69029b02d5" providerId="ADAL" clId="{E673AF77-5E13-4E4F-9ED6-8078CC85BBA8}" dt="2025-05-07T15:33:00.719" v="19178" actId="790"/>
          <ac:spMkLst>
            <pc:docMk/>
            <pc:sldMk cId="4009043804" sldId="290"/>
            <ac:spMk id="38" creationId="{83D68EFF-4FCC-E885-05C7-B1834D725BC8}"/>
          </ac:spMkLst>
        </pc:spChg>
        <pc:grpChg chg="add mod">
          <ac:chgData name="MARIA INMACULADA SANTAMARIA VALENZUELA" userId="ce49ef87-c7e3-4d0f-9bdf-fe69029b02d5" providerId="ADAL" clId="{E673AF77-5E13-4E4F-9ED6-8078CC85BBA8}" dt="2025-05-07T10:16:19.715" v="10217" actId="1035"/>
          <ac:grpSpMkLst>
            <pc:docMk/>
            <pc:sldMk cId="4009043804" sldId="290"/>
            <ac:grpSpMk id="6" creationId="{FCA753A0-F8D6-F847-EF25-CE0624922309}"/>
          </ac:grpSpMkLst>
        </pc:grpChg>
        <pc:grpChg chg="add mod">
          <ac:chgData name="MARIA INMACULADA SANTAMARIA VALENZUELA" userId="ce49ef87-c7e3-4d0f-9bdf-fe69029b02d5" providerId="ADAL" clId="{E673AF77-5E13-4E4F-9ED6-8078CC85BBA8}" dt="2025-04-27T19:49:09.270" v="1607" actId="1036"/>
          <ac:grpSpMkLst>
            <pc:docMk/>
            <pc:sldMk cId="4009043804" sldId="290"/>
            <ac:grpSpMk id="40" creationId="{167F8C09-2736-AD3C-5CC6-86BC4B5DFC38}"/>
          </ac:grpSpMkLst>
        </pc:grpChg>
        <pc:graphicFrameChg chg="add mod">
          <ac:chgData name="MARIA INMACULADA SANTAMARIA VALENZUELA" userId="ce49ef87-c7e3-4d0f-9bdf-fe69029b02d5" providerId="ADAL" clId="{E673AF77-5E13-4E4F-9ED6-8078CC85BBA8}" dt="2025-05-05T10:20:21.457" v="6843"/>
          <ac:graphicFrameMkLst>
            <pc:docMk/>
            <pc:sldMk cId="4009043804" sldId="290"/>
            <ac:graphicFrameMk id="4" creationId="{7AC72510-A3FA-F9C4-FB18-06F68C70F135}"/>
          </ac:graphicFrameMkLst>
        </pc:graphicFrameChg>
        <pc:cxnChg chg="mod">
          <ac:chgData name="MARIA INMACULADA SANTAMARIA VALENZUELA" userId="ce49ef87-c7e3-4d0f-9bdf-fe69029b02d5" providerId="ADAL" clId="{E673AF77-5E13-4E4F-9ED6-8078CC85BBA8}" dt="2025-04-27T19:49:09.270" v="1607" actId="1036"/>
          <ac:cxnSpMkLst>
            <pc:docMk/>
            <pc:sldMk cId="4009043804" sldId="290"/>
            <ac:cxnSpMk id="13" creationId="{336D54BE-DE86-B627-C885-353A4BCDF22F}"/>
          </ac:cxnSpMkLst>
        </pc:cxnChg>
        <pc:cxnChg chg="add mod">
          <ac:chgData name="MARIA INMACULADA SANTAMARIA VALENZUELA" userId="ce49ef87-c7e3-4d0f-9bdf-fe69029b02d5" providerId="ADAL" clId="{E673AF77-5E13-4E4F-9ED6-8078CC85BBA8}" dt="2025-04-27T19:49:09.270" v="1607" actId="1036"/>
          <ac:cxnSpMkLst>
            <pc:docMk/>
            <pc:sldMk cId="4009043804" sldId="290"/>
            <ac:cxnSpMk id="21" creationId="{BE0DD318-1263-D35C-1D4F-E3CC4D61CEC2}"/>
          </ac:cxnSpMkLst>
        </pc:cxnChg>
        <pc:cxnChg chg="add mod">
          <ac:chgData name="MARIA INMACULADA SANTAMARIA VALENZUELA" userId="ce49ef87-c7e3-4d0f-9bdf-fe69029b02d5" providerId="ADAL" clId="{E673AF77-5E13-4E4F-9ED6-8078CC85BBA8}" dt="2025-04-27T19:49:09.270" v="1607" actId="1036"/>
          <ac:cxnSpMkLst>
            <pc:docMk/>
            <pc:sldMk cId="4009043804" sldId="290"/>
            <ac:cxnSpMk id="24" creationId="{E0318E5F-61E5-44CE-F153-6EB86559FC83}"/>
          </ac:cxnSpMkLst>
        </pc:cxnChg>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3733264879" sldId="291"/>
        </pc:sldMkLst>
        <pc:spChg chg="mod ord">
          <ac:chgData name="MARIA INMACULADA SANTAMARIA VALENZUELA" userId="ce49ef87-c7e3-4d0f-9bdf-fe69029b02d5" providerId="ADAL" clId="{E673AF77-5E13-4E4F-9ED6-8078CC85BBA8}" dt="2025-05-07T15:33:00.719" v="19178" actId="790"/>
          <ac:spMkLst>
            <pc:docMk/>
            <pc:sldMk cId="3733264879" sldId="291"/>
            <ac:spMk id="4" creationId="{5F3A8946-FD49-C50D-4E7E-5421DCDC4705}"/>
          </ac:spMkLst>
        </pc:spChg>
        <pc:spChg chg="mod ord">
          <ac:chgData name="MARIA INMACULADA SANTAMARIA VALENZUELA" userId="ce49ef87-c7e3-4d0f-9bdf-fe69029b02d5" providerId="ADAL" clId="{E673AF77-5E13-4E4F-9ED6-8078CC85BBA8}" dt="2025-05-07T15:33:00.719" v="19178" actId="790"/>
          <ac:spMkLst>
            <pc:docMk/>
            <pc:sldMk cId="3733264879" sldId="291"/>
            <ac:spMk id="5" creationId="{3AC19361-2DB0-8889-527C-0593144946CC}"/>
          </ac:spMkLst>
        </pc:spChg>
        <pc:spChg chg="add mod ord">
          <ac:chgData name="MARIA INMACULADA SANTAMARIA VALENZUELA" userId="ce49ef87-c7e3-4d0f-9bdf-fe69029b02d5" providerId="ADAL" clId="{E673AF77-5E13-4E4F-9ED6-8078CC85BBA8}" dt="2025-05-07T15:33:00.719" v="19178" actId="790"/>
          <ac:spMkLst>
            <pc:docMk/>
            <pc:sldMk cId="3733264879" sldId="291"/>
            <ac:spMk id="16" creationId="{9129A818-5D5F-16FA-A25C-D451A9FE0733}"/>
          </ac:spMkLst>
        </pc:spChg>
        <pc:spChg chg="add mod ord">
          <ac:chgData name="MARIA INMACULADA SANTAMARIA VALENZUELA" userId="ce49ef87-c7e3-4d0f-9bdf-fe69029b02d5" providerId="ADAL" clId="{E673AF77-5E13-4E4F-9ED6-8078CC85BBA8}" dt="2025-05-07T15:33:00.719" v="19178" actId="790"/>
          <ac:spMkLst>
            <pc:docMk/>
            <pc:sldMk cId="3733264879" sldId="291"/>
            <ac:spMk id="17" creationId="{EF10D604-3331-7202-FE50-36289980427A}"/>
          </ac:spMkLst>
        </pc:spChg>
        <pc:spChg chg="add mod ord">
          <ac:chgData name="MARIA INMACULADA SANTAMARIA VALENZUELA" userId="ce49ef87-c7e3-4d0f-9bdf-fe69029b02d5" providerId="ADAL" clId="{E673AF77-5E13-4E4F-9ED6-8078CC85BBA8}" dt="2025-05-07T15:33:00.719" v="19178" actId="790"/>
          <ac:spMkLst>
            <pc:docMk/>
            <pc:sldMk cId="3733264879" sldId="291"/>
            <ac:spMk id="18" creationId="{6BC0D639-D45C-F560-49AB-A818635F2BD0}"/>
          </ac:spMkLst>
        </pc:spChg>
        <pc:spChg chg="add mod">
          <ac:chgData name="MARIA INMACULADA SANTAMARIA VALENZUELA" userId="ce49ef87-c7e3-4d0f-9bdf-fe69029b02d5" providerId="ADAL" clId="{E673AF77-5E13-4E4F-9ED6-8078CC85BBA8}" dt="2025-05-07T15:33:00.719" v="19178" actId="790"/>
          <ac:spMkLst>
            <pc:docMk/>
            <pc:sldMk cId="3733264879" sldId="291"/>
            <ac:spMk id="19" creationId="{2BF45CFE-E3BD-83F3-4424-06BD66FE5614}"/>
          </ac:spMkLst>
        </pc:spChg>
        <pc:spChg chg="add mod ord">
          <ac:chgData name="MARIA INMACULADA SANTAMARIA VALENZUELA" userId="ce49ef87-c7e3-4d0f-9bdf-fe69029b02d5" providerId="ADAL" clId="{E673AF77-5E13-4E4F-9ED6-8078CC85BBA8}" dt="2025-05-07T15:33:00.719" v="19178" actId="790"/>
          <ac:spMkLst>
            <pc:docMk/>
            <pc:sldMk cId="3733264879" sldId="291"/>
            <ac:spMk id="21" creationId="{AA429DC9-CF5B-1C13-0950-661644E755CB}"/>
          </ac:spMkLst>
        </pc:spChg>
        <pc:graphicFrameChg chg="add mod modGraphic">
          <ac:chgData name="MARIA INMACULADA SANTAMARIA VALENZUELA" userId="ce49ef87-c7e3-4d0f-9bdf-fe69029b02d5" providerId="ADAL" clId="{E673AF77-5E13-4E4F-9ED6-8078CC85BBA8}" dt="2025-05-07T15:33:00.719" v="19178" actId="790"/>
          <ac:graphicFrameMkLst>
            <pc:docMk/>
            <pc:sldMk cId="3733264879" sldId="291"/>
            <ac:graphicFrameMk id="2" creationId="{631E6F05-E7C0-6448-AF64-EEF33D71ED78}"/>
          </ac:graphicFrameMkLst>
        </pc:graphicFrameChg>
        <pc:picChg chg="add del mod ord">
          <ac:chgData name="MARIA INMACULADA SANTAMARIA VALENZUELA" userId="ce49ef87-c7e3-4d0f-9bdf-fe69029b02d5" providerId="ADAL" clId="{E673AF77-5E13-4E4F-9ED6-8078CC85BBA8}" dt="2025-05-07T10:38:06.292" v="10313" actId="167"/>
          <ac:picMkLst>
            <pc:docMk/>
            <pc:sldMk cId="3733264879" sldId="291"/>
            <ac:picMk id="11" creationId="{4219FA9E-9900-60AD-1A36-370510F603C8}"/>
          </ac:picMkLst>
        </pc:picChg>
      </pc:sldChg>
      <pc:sldChg chg="addSp delSp add del setBg delDesignElem">
        <pc:chgData name="MARIA INMACULADA SANTAMARIA VALENZUELA" userId="ce49ef87-c7e3-4d0f-9bdf-fe69029b02d5" providerId="ADAL" clId="{E673AF77-5E13-4E4F-9ED6-8078CC85BBA8}" dt="2025-04-27T19:53:05.364" v="1870"/>
        <pc:sldMkLst>
          <pc:docMk/>
          <pc:sldMk cId="404004492" sldId="292"/>
        </pc:sldMkLst>
      </pc:sldChg>
      <pc:sldChg chg="modSp add del mod">
        <pc:chgData name="MARIA INMACULADA SANTAMARIA VALENZUELA" userId="ce49ef87-c7e3-4d0f-9bdf-fe69029b02d5" providerId="ADAL" clId="{E673AF77-5E13-4E4F-9ED6-8078CC85BBA8}" dt="2025-05-05T09:09:57.173" v="5951" actId="47"/>
        <pc:sldMkLst>
          <pc:docMk/>
          <pc:sldMk cId="925826750" sldId="292"/>
        </pc:sldMkLst>
      </pc:sldChg>
      <pc:sldChg chg="modSp add del mod">
        <pc:chgData name="MARIA INMACULADA SANTAMARIA VALENZUELA" userId="ce49ef87-c7e3-4d0f-9bdf-fe69029b02d5" providerId="ADAL" clId="{E673AF77-5E13-4E4F-9ED6-8078CC85BBA8}" dt="2025-05-05T09:10:41.607" v="6036" actId="47"/>
        <pc:sldMkLst>
          <pc:docMk/>
          <pc:sldMk cId="3775658260" sldId="293"/>
        </pc:sldMkLst>
      </pc:sldChg>
      <pc:sldChg chg="modSp add del mod">
        <pc:chgData name="MARIA INMACULADA SANTAMARIA VALENZUELA" userId="ce49ef87-c7e3-4d0f-9bdf-fe69029b02d5" providerId="ADAL" clId="{E673AF77-5E13-4E4F-9ED6-8078CC85BBA8}" dt="2025-05-05T09:13:43.838" v="6312" actId="47"/>
        <pc:sldMkLst>
          <pc:docMk/>
          <pc:sldMk cId="3932993423" sldId="294"/>
        </pc:sldMkLst>
      </pc:sldChg>
      <pc:sldChg chg="addSp delSp modSp add mod">
        <pc:chgData name="MARIA INMACULADA SANTAMARIA VALENZUELA" userId="ce49ef87-c7e3-4d0f-9bdf-fe69029b02d5" providerId="ADAL" clId="{E673AF77-5E13-4E4F-9ED6-8078CC85BBA8}" dt="2025-05-07T15:33:00.719" v="19178" actId="790"/>
        <pc:sldMkLst>
          <pc:docMk/>
          <pc:sldMk cId="1128777035" sldId="295"/>
        </pc:sldMkLst>
        <pc:spChg chg="mod">
          <ac:chgData name="MARIA INMACULADA SANTAMARIA VALENZUELA" userId="ce49ef87-c7e3-4d0f-9bdf-fe69029b02d5" providerId="ADAL" clId="{E673AF77-5E13-4E4F-9ED6-8078CC85BBA8}" dt="2025-05-07T15:33:00.719" v="19178" actId="790"/>
          <ac:spMkLst>
            <pc:docMk/>
            <pc:sldMk cId="1128777035" sldId="295"/>
            <ac:spMk id="3" creationId="{3CD913C5-12ED-8C0E-2137-F3FA22DA0203}"/>
          </ac:spMkLst>
        </pc:spChg>
        <pc:spChg chg="mod">
          <ac:chgData name="MARIA INMACULADA SANTAMARIA VALENZUELA" userId="ce49ef87-c7e3-4d0f-9bdf-fe69029b02d5" providerId="ADAL" clId="{E673AF77-5E13-4E4F-9ED6-8078CC85BBA8}" dt="2025-05-07T15:33:00.719" v="19178" actId="790"/>
          <ac:spMkLst>
            <pc:docMk/>
            <pc:sldMk cId="1128777035" sldId="295"/>
            <ac:spMk id="4" creationId="{C9C865B0-8526-D965-5257-9D1D36C2B1E4}"/>
          </ac:spMkLst>
        </pc:spChg>
        <pc:spChg chg="mod">
          <ac:chgData name="MARIA INMACULADA SANTAMARIA VALENZUELA" userId="ce49ef87-c7e3-4d0f-9bdf-fe69029b02d5" providerId="ADAL" clId="{E673AF77-5E13-4E4F-9ED6-8078CC85BBA8}" dt="2025-05-07T15:33:00.719" v="19178" actId="790"/>
          <ac:spMkLst>
            <pc:docMk/>
            <pc:sldMk cId="1128777035" sldId="295"/>
            <ac:spMk id="5" creationId="{D730827F-A904-7933-B1A5-0925CF102D8D}"/>
          </ac:spMkLst>
        </pc:spChg>
        <pc:spChg chg="mod">
          <ac:chgData name="MARIA INMACULADA SANTAMARIA VALENZUELA" userId="ce49ef87-c7e3-4d0f-9bdf-fe69029b02d5" providerId="ADAL" clId="{E673AF77-5E13-4E4F-9ED6-8078CC85BBA8}" dt="2025-05-07T15:33:00.719" v="19178" actId="790"/>
          <ac:spMkLst>
            <pc:docMk/>
            <pc:sldMk cId="1128777035" sldId="295"/>
            <ac:spMk id="10" creationId="{852D943C-B211-1758-AB64-9E9625A41C57}"/>
          </ac:spMkLst>
        </pc:spChg>
        <pc:spChg chg="mod">
          <ac:chgData name="MARIA INMACULADA SANTAMARIA VALENZUELA" userId="ce49ef87-c7e3-4d0f-9bdf-fe69029b02d5" providerId="ADAL" clId="{E673AF77-5E13-4E4F-9ED6-8078CC85BBA8}" dt="2025-05-07T15:33:00.719" v="19178" actId="790"/>
          <ac:spMkLst>
            <pc:docMk/>
            <pc:sldMk cId="1128777035" sldId="295"/>
            <ac:spMk id="12" creationId="{12825C0F-9089-4FCB-1F9C-0A9A278AD897}"/>
          </ac:spMkLst>
        </pc:spChg>
        <pc:spChg chg="mod">
          <ac:chgData name="MARIA INMACULADA SANTAMARIA VALENZUELA" userId="ce49ef87-c7e3-4d0f-9bdf-fe69029b02d5" providerId="ADAL" clId="{E673AF77-5E13-4E4F-9ED6-8078CC85BBA8}" dt="2025-05-07T15:33:00.719" v="19178" actId="790"/>
          <ac:spMkLst>
            <pc:docMk/>
            <pc:sldMk cId="1128777035" sldId="295"/>
            <ac:spMk id="14" creationId="{DC23FFD6-2F6F-4285-D19A-12E6A32FE725}"/>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128777035" sldId="295"/>
            <ac:graphicFrameMk id="6" creationId="{184ACF55-4502-61B1-EBCC-9111FEA384E3}"/>
          </ac:graphicFrameMkLst>
        </pc:graphicFrameChg>
      </pc:sldChg>
      <pc:sldChg chg="modSp add del mod ord">
        <pc:chgData name="MARIA INMACULADA SANTAMARIA VALENZUELA" userId="ce49ef87-c7e3-4d0f-9bdf-fe69029b02d5" providerId="ADAL" clId="{E673AF77-5E13-4E4F-9ED6-8078CC85BBA8}" dt="2025-05-07T18:04:50.575" v="21233" actId="47"/>
        <pc:sldMkLst>
          <pc:docMk/>
          <pc:sldMk cId="4294236910" sldId="296"/>
        </pc:sldMkLst>
      </pc:sldChg>
      <pc:sldChg chg="addSp delSp modSp add mod">
        <pc:chgData name="MARIA INMACULADA SANTAMARIA VALENZUELA" userId="ce49ef87-c7e3-4d0f-9bdf-fe69029b02d5" providerId="ADAL" clId="{E673AF77-5E13-4E4F-9ED6-8078CC85BBA8}" dt="2025-05-07T18:04:18.052" v="21226" actId="478"/>
        <pc:sldMkLst>
          <pc:docMk/>
          <pc:sldMk cId="2672329321" sldId="297"/>
        </pc:sldMkLst>
        <pc:spChg chg="mod">
          <ac:chgData name="MARIA INMACULADA SANTAMARIA VALENZUELA" userId="ce49ef87-c7e3-4d0f-9bdf-fe69029b02d5" providerId="ADAL" clId="{E673AF77-5E13-4E4F-9ED6-8078CC85BBA8}" dt="2025-05-07T15:33:00.719" v="19178" actId="790"/>
          <ac:spMkLst>
            <pc:docMk/>
            <pc:sldMk cId="2672329321" sldId="297"/>
            <ac:spMk id="4" creationId="{8668F5AA-1D22-4A96-E9A3-16BB334FC3F2}"/>
          </ac:spMkLst>
        </pc:spChg>
        <pc:spChg chg="mod">
          <ac:chgData name="MARIA INMACULADA SANTAMARIA VALENZUELA" userId="ce49ef87-c7e3-4d0f-9bdf-fe69029b02d5" providerId="ADAL" clId="{E673AF77-5E13-4E4F-9ED6-8078CC85BBA8}" dt="2025-05-07T15:33:00.719" v="19178" actId="790"/>
          <ac:spMkLst>
            <pc:docMk/>
            <pc:sldMk cId="2672329321" sldId="297"/>
            <ac:spMk id="5" creationId="{73966F00-D5CD-12BC-9FD1-8A483CB717C5}"/>
          </ac:spMkLst>
        </pc:spChg>
        <pc:spChg chg="mod">
          <ac:chgData name="MARIA INMACULADA SANTAMARIA VALENZUELA" userId="ce49ef87-c7e3-4d0f-9bdf-fe69029b02d5" providerId="ADAL" clId="{E673AF77-5E13-4E4F-9ED6-8078CC85BBA8}" dt="2025-05-07T15:33:00.719" v="19178" actId="790"/>
          <ac:spMkLst>
            <pc:docMk/>
            <pc:sldMk cId="2672329321" sldId="297"/>
            <ac:spMk id="10" creationId="{01A276DF-ED51-7245-D46F-CB105D95EDB9}"/>
          </ac:spMkLst>
        </pc:spChg>
        <pc:spChg chg="mod">
          <ac:chgData name="MARIA INMACULADA SANTAMARIA VALENZUELA" userId="ce49ef87-c7e3-4d0f-9bdf-fe69029b02d5" providerId="ADAL" clId="{E673AF77-5E13-4E4F-9ED6-8078CC85BBA8}" dt="2025-05-07T15:33:00.719" v="19178" actId="790"/>
          <ac:spMkLst>
            <pc:docMk/>
            <pc:sldMk cId="2672329321" sldId="297"/>
            <ac:spMk id="12" creationId="{13823640-7488-B328-8360-7080DECD8595}"/>
          </ac:spMkLst>
        </pc:spChg>
        <pc:spChg chg="mod">
          <ac:chgData name="MARIA INMACULADA SANTAMARIA VALENZUELA" userId="ce49ef87-c7e3-4d0f-9bdf-fe69029b02d5" providerId="ADAL" clId="{E673AF77-5E13-4E4F-9ED6-8078CC85BBA8}" dt="2025-05-07T15:33:00.719" v="19178" actId="790"/>
          <ac:spMkLst>
            <pc:docMk/>
            <pc:sldMk cId="2672329321" sldId="297"/>
            <ac:spMk id="14" creationId="{63AB38A3-C35E-E9BE-C603-8A0D678AE954}"/>
          </ac:spMkLst>
        </pc:spChg>
      </pc:sldChg>
      <pc:sldChg chg="addSp delSp modSp add del mod ord">
        <pc:chgData name="MARIA INMACULADA SANTAMARIA VALENZUELA" userId="ce49ef87-c7e3-4d0f-9bdf-fe69029b02d5" providerId="ADAL" clId="{E673AF77-5E13-4E4F-9ED6-8078CC85BBA8}" dt="2025-05-05T09:09:48.391" v="5948" actId="47"/>
        <pc:sldMkLst>
          <pc:docMk/>
          <pc:sldMk cId="3500123699" sldId="298"/>
        </pc:sldMkLst>
      </pc:sldChg>
      <pc:sldChg chg="add del ord">
        <pc:chgData name="MARIA INMACULADA SANTAMARIA VALENZUELA" userId="ce49ef87-c7e3-4d0f-9bdf-fe69029b02d5" providerId="ADAL" clId="{E673AF77-5E13-4E4F-9ED6-8078CC85BBA8}" dt="2025-05-05T09:09:58.496" v="5952" actId="47"/>
        <pc:sldMkLst>
          <pc:docMk/>
          <pc:sldMk cId="1465457180" sldId="299"/>
        </pc:sldMkLst>
      </pc:sldChg>
      <pc:sldChg chg="add del ord">
        <pc:chgData name="MARIA INMACULADA SANTAMARIA VALENZUELA" userId="ce49ef87-c7e3-4d0f-9bdf-fe69029b02d5" providerId="ADAL" clId="{E673AF77-5E13-4E4F-9ED6-8078CC85BBA8}" dt="2025-05-05T09:11:31.704" v="6070" actId="47"/>
        <pc:sldMkLst>
          <pc:docMk/>
          <pc:sldMk cId="2722161562" sldId="300"/>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517778444" sldId="301"/>
        </pc:sldMkLst>
        <pc:spChg chg="mod ord">
          <ac:chgData name="MARIA INMACULADA SANTAMARIA VALENZUELA" userId="ce49ef87-c7e3-4d0f-9bdf-fe69029b02d5" providerId="ADAL" clId="{E673AF77-5E13-4E4F-9ED6-8078CC85BBA8}" dt="2025-05-07T15:33:00.719" v="19178" actId="790"/>
          <ac:spMkLst>
            <pc:docMk/>
            <pc:sldMk cId="1517778444" sldId="301"/>
            <ac:spMk id="2" creationId="{A044F560-A96F-6A7A-C796-8D57B00C6ED3}"/>
          </ac:spMkLst>
        </pc:spChg>
        <pc:spChg chg="mod ord">
          <ac:chgData name="MARIA INMACULADA SANTAMARIA VALENZUELA" userId="ce49ef87-c7e3-4d0f-9bdf-fe69029b02d5" providerId="ADAL" clId="{E673AF77-5E13-4E4F-9ED6-8078CC85BBA8}" dt="2025-05-07T15:33:00.719" v="19178" actId="790"/>
          <ac:spMkLst>
            <pc:docMk/>
            <pc:sldMk cId="1517778444" sldId="301"/>
            <ac:spMk id="5" creationId="{C736F560-08D7-306C-407E-1BB896CB2D05}"/>
          </ac:spMkLst>
        </pc:spChg>
        <pc:spChg chg="add mod ord">
          <ac:chgData name="MARIA INMACULADA SANTAMARIA VALENZUELA" userId="ce49ef87-c7e3-4d0f-9bdf-fe69029b02d5" providerId="ADAL" clId="{E673AF77-5E13-4E4F-9ED6-8078CC85BBA8}" dt="2025-05-07T15:33:00.719" v="19178" actId="790"/>
          <ac:spMkLst>
            <pc:docMk/>
            <pc:sldMk cId="1517778444" sldId="301"/>
            <ac:spMk id="19" creationId="{7DA5E6ED-C02B-9FC7-2C34-ABDDC9238C9E}"/>
          </ac:spMkLst>
        </pc:spChg>
        <pc:spChg chg="mod">
          <ac:chgData name="MARIA INMACULADA SANTAMARIA VALENZUELA" userId="ce49ef87-c7e3-4d0f-9bdf-fe69029b02d5" providerId="ADAL" clId="{E673AF77-5E13-4E4F-9ED6-8078CC85BBA8}" dt="2025-05-07T15:33:00.719" v="19178" actId="790"/>
          <ac:spMkLst>
            <pc:docMk/>
            <pc:sldMk cId="1517778444" sldId="301"/>
            <ac:spMk id="24" creationId="{9C3F984D-3EE2-72BC-C39E-DA99953978E3}"/>
          </ac:spMkLst>
        </pc:spChg>
        <pc:spChg chg="mod">
          <ac:chgData name="MARIA INMACULADA SANTAMARIA VALENZUELA" userId="ce49ef87-c7e3-4d0f-9bdf-fe69029b02d5" providerId="ADAL" clId="{E673AF77-5E13-4E4F-9ED6-8078CC85BBA8}" dt="2025-05-07T15:33:00.719" v="19178" actId="790"/>
          <ac:spMkLst>
            <pc:docMk/>
            <pc:sldMk cId="1517778444" sldId="301"/>
            <ac:spMk id="25" creationId="{D03B7741-21B3-FE6A-03C9-02A302BC7767}"/>
          </ac:spMkLst>
        </pc:spChg>
        <pc:grpChg chg="add mod">
          <ac:chgData name="MARIA INMACULADA SANTAMARIA VALENZUELA" userId="ce49ef87-c7e3-4d0f-9bdf-fe69029b02d5" providerId="ADAL" clId="{E673AF77-5E13-4E4F-9ED6-8078CC85BBA8}" dt="2025-05-07T11:04:11.590" v="11108"/>
          <ac:grpSpMkLst>
            <pc:docMk/>
            <pc:sldMk cId="1517778444" sldId="301"/>
            <ac:grpSpMk id="23" creationId="{264EECDB-51D1-DABF-F6BB-2776E75A9D33}"/>
          </ac:grpSpMkLst>
        </pc:grpChg>
        <pc:graphicFrameChg chg="add mod modGraphic">
          <ac:chgData name="MARIA INMACULADA SANTAMARIA VALENZUELA" userId="ce49ef87-c7e3-4d0f-9bdf-fe69029b02d5" providerId="ADAL" clId="{E673AF77-5E13-4E4F-9ED6-8078CC85BBA8}" dt="2025-05-07T15:33:00.719" v="19178" actId="790"/>
          <ac:graphicFrameMkLst>
            <pc:docMk/>
            <pc:sldMk cId="1517778444" sldId="301"/>
            <ac:graphicFrameMk id="6" creationId="{F44BDA01-BF58-1D81-C419-CEE3653CC488}"/>
          </ac:graphicFrameMkLst>
        </pc:graphicFrameChg>
        <pc:picChg chg="add mod">
          <ac:chgData name="MARIA INMACULADA SANTAMARIA VALENZUELA" userId="ce49ef87-c7e3-4d0f-9bdf-fe69029b02d5" providerId="ADAL" clId="{E673AF77-5E13-4E4F-9ED6-8078CC85BBA8}" dt="2025-05-07T10:41:27.081" v="10370" actId="1076"/>
          <ac:picMkLst>
            <pc:docMk/>
            <pc:sldMk cId="1517778444" sldId="301"/>
            <ac:picMk id="18" creationId="{8FCAFE38-495D-91A0-700C-A951B5509F33}"/>
          </ac:picMkLst>
        </pc:picChg>
      </pc:sldChg>
      <pc:sldChg chg="addSp delSp modSp add del mod ord">
        <pc:chgData name="MARIA INMACULADA SANTAMARIA VALENZUELA" userId="ce49ef87-c7e3-4d0f-9bdf-fe69029b02d5" providerId="ADAL" clId="{E673AF77-5E13-4E4F-9ED6-8078CC85BBA8}" dt="2025-05-07T15:18:40.160" v="18022" actId="2696"/>
        <pc:sldMkLst>
          <pc:docMk/>
          <pc:sldMk cId="1470890855" sldId="302"/>
        </pc:sldMkLst>
      </pc:sldChg>
      <pc:sldChg chg="add del ord">
        <pc:chgData name="MARIA INMACULADA SANTAMARIA VALENZUELA" userId="ce49ef87-c7e3-4d0f-9bdf-fe69029b02d5" providerId="ADAL" clId="{E673AF77-5E13-4E4F-9ED6-8078CC85BBA8}" dt="2025-05-05T09:11:59.860" v="6072" actId="47"/>
        <pc:sldMkLst>
          <pc:docMk/>
          <pc:sldMk cId="1186706238" sldId="303"/>
        </pc:sldMkLst>
      </pc:sldChg>
      <pc:sldChg chg="addSp delSp modSp add del mod ord">
        <pc:chgData name="MARIA INMACULADA SANTAMARIA VALENZUELA" userId="ce49ef87-c7e3-4d0f-9bdf-fe69029b02d5" providerId="ADAL" clId="{E673AF77-5E13-4E4F-9ED6-8078CC85BBA8}" dt="2025-04-29T12:06:14.841" v="3604" actId="47"/>
        <pc:sldMkLst>
          <pc:docMk/>
          <pc:sldMk cId="2197118498" sldId="304"/>
        </pc:sldMkLst>
      </pc:sldChg>
      <pc:sldChg chg="addSp delSp modSp new del mod">
        <pc:chgData name="MARIA INMACULADA SANTAMARIA VALENZUELA" userId="ce49ef87-c7e3-4d0f-9bdf-fe69029b02d5" providerId="ADAL" clId="{E673AF77-5E13-4E4F-9ED6-8078CC85BBA8}" dt="2025-05-05T09:11:54.722" v="6071" actId="47"/>
        <pc:sldMkLst>
          <pc:docMk/>
          <pc:sldMk cId="2270737395" sldId="305"/>
        </pc:sldMkLst>
      </pc:sldChg>
      <pc:sldChg chg="addSp delSp modSp add mod ord">
        <pc:chgData name="MARIA INMACULADA SANTAMARIA VALENZUELA" userId="ce49ef87-c7e3-4d0f-9bdf-fe69029b02d5" providerId="ADAL" clId="{E673AF77-5E13-4E4F-9ED6-8078CC85BBA8}" dt="2025-05-07T15:33:00.719" v="19178" actId="790"/>
        <pc:sldMkLst>
          <pc:docMk/>
          <pc:sldMk cId="708788255" sldId="306"/>
        </pc:sldMkLst>
        <pc:spChg chg="mod">
          <ac:chgData name="MARIA INMACULADA SANTAMARIA VALENZUELA" userId="ce49ef87-c7e3-4d0f-9bdf-fe69029b02d5" providerId="ADAL" clId="{E673AF77-5E13-4E4F-9ED6-8078CC85BBA8}" dt="2025-05-07T15:33:00.719" v="19178" actId="790"/>
          <ac:spMkLst>
            <pc:docMk/>
            <pc:sldMk cId="708788255" sldId="306"/>
            <ac:spMk id="4" creationId="{FAB191BA-0F52-552D-780E-79E7BB966CB6}"/>
          </ac:spMkLst>
        </pc:spChg>
        <pc:spChg chg="mod">
          <ac:chgData name="MARIA INMACULADA SANTAMARIA VALENZUELA" userId="ce49ef87-c7e3-4d0f-9bdf-fe69029b02d5" providerId="ADAL" clId="{E673AF77-5E13-4E4F-9ED6-8078CC85BBA8}" dt="2025-05-07T15:33:00.719" v="19178" actId="790"/>
          <ac:spMkLst>
            <pc:docMk/>
            <pc:sldMk cId="708788255" sldId="306"/>
            <ac:spMk id="5" creationId="{AA4698FA-55CB-AC4D-6DD5-1EE76350025E}"/>
          </ac:spMkLst>
        </pc:spChg>
        <pc:spChg chg="add mod">
          <ac:chgData name="MARIA INMACULADA SANTAMARIA VALENZUELA" userId="ce49ef87-c7e3-4d0f-9bdf-fe69029b02d5" providerId="ADAL" clId="{E673AF77-5E13-4E4F-9ED6-8078CC85BBA8}" dt="2025-05-07T15:33:00.719" v="19178" actId="790"/>
          <ac:spMkLst>
            <pc:docMk/>
            <pc:sldMk cId="708788255" sldId="306"/>
            <ac:spMk id="6" creationId="{EC1EAB8C-D58C-C7FB-E4C6-6DDBF743EDB5}"/>
          </ac:spMkLst>
        </pc:spChg>
        <pc:spChg chg="add mod">
          <ac:chgData name="MARIA INMACULADA SANTAMARIA VALENZUELA" userId="ce49ef87-c7e3-4d0f-9bdf-fe69029b02d5" providerId="ADAL" clId="{E673AF77-5E13-4E4F-9ED6-8078CC85BBA8}" dt="2025-05-07T15:33:00.719" v="19178" actId="790"/>
          <ac:spMkLst>
            <pc:docMk/>
            <pc:sldMk cId="708788255" sldId="306"/>
            <ac:spMk id="7" creationId="{345DD410-EDEF-6865-A82F-70549E145762}"/>
          </ac:spMkLst>
        </pc:spChg>
        <pc:spChg chg="mod">
          <ac:chgData name="MARIA INMACULADA SANTAMARIA VALENZUELA" userId="ce49ef87-c7e3-4d0f-9bdf-fe69029b02d5" providerId="ADAL" clId="{E673AF77-5E13-4E4F-9ED6-8078CC85BBA8}" dt="2025-05-07T15:33:00.719" v="19178" actId="790"/>
          <ac:spMkLst>
            <pc:docMk/>
            <pc:sldMk cId="708788255" sldId="306"/>
            <ac:spMk id="10" creationId="{67469F50-7749-645D-ADB9-54210E593B21}"/>
          </ac:spMkLst>
        </pc:spChg>
        <pc:spChg chg="mod">
          <ac:chgData name="MARIA INMACULADA SANTAMARIA VALENZUELA" userId="ce49ef87-c7e3-4d0f-9bdf-fe69029b02d5" providerId="ADAL" clId="{E673AF77-5E13-4E4F-9ED6-8078CC85BBA8}" dt="2025-05-07T15:33:00.719" v="19178" actId="790"/>
          <ac:spMkLst>
            <pc:docMk/>
            <pc:sldMk cId="708788255" sldId="306"/>
            <ac:spMk id="12" creationId="{BB7669D6-2DD7-E3CA-00E4-BDAAF84338F1}"/>
          </ac:spMkLst>
        </pc:spChg>
        <pc:spChg chg="mod">
          <ac:chgData name="MARIA INMACULADA SANTAMARIA VALENZUELA" userId="ce49ef87-c7e3-4d0f-9bdf-fe69029b02d5" providerId="ADAL" clId="{E673AF77-5E13-4E4F-9ED6-8078CC85BBA8}" dt="2025-05-07T15:33:00.719" v="19178" actId="790"/>
          <ac:spMkLst>
            <pc:docMk/>
            <pc:sldMk cId="708788255" sldId="306"/>
            <ac:spMk id="14" creationId="{84BC4F04-602B-923E-6C92-C89016AB805E}"/>
          </ac:spMkLst>
        </pc:spChg>
        <pc:spChg chg="mod topLvl">
          <ac:chgData name="MARIA INMACULADA SANTAMARIA VALENZUELA" userId="ce49ef87-c7e3-4d0f-9bdf-fe69029b02d5" providerId="ADAL" clId="{E673AF77-5E13-4E4F-9ED6-8078CC85BBA8}" dt="2025-05-07T15:33:00.719" v="19178" actId="790"/>
          <ac:spMkLst>
            <pc:docMk/>
            <pc:sldMk cId="708788255" sldId="306"/>
            <ac:spMk id="19" creationId="{FA3A8871-F12A-F4B6-2DA6-6C76606B3BC8}"/>
          </ac:spMkLst>
        </pc:spChg>
        <pc:spChg chg="mod">
          <ac:chgData name="MARIA INMACULADA SANTAMARIA VALENZUELA" userId="ce49ef87-c7e3-4d0f-9bdf-fe69029b02d5" providerId="ADAL" clId="{E673AF77-5E13-4E4F-9ED6-8078CC85BBA8}" dt="2025-05-07T15:33:00.719" v="19178" actId="790"/>
          <ac:spMkLst>
            <pc:docMk/>
            <pc:sldMk cId="708788255" sldId="306"/>
            <ac:spMk id="21" creationId="{8A6997F7-2878-6641-6556-2815BC1782D1}"/>
          </ac:spMkLst>
        </pc:spChg>
        <pc:spChg chg="mod">
          <ac:chgData name="MARIA INMACULADA SANTAMARIA VALENZUELA" userId="ce49ef87-c7e3-4d0f-9bdf-fe69029b02d5" providerId="ADAL" clId="{E673AF77-5E13-4E4F-9ED6-8078CC85BBA8}" dt="2025-05-07T15:33:00.719" v="19178" actId="790"/>
          <ac:spMkLst>
            <pc:docMk/>
            <pc:sldMk cId="708788255" sldId="306"/>
            <ac:spMk id="22" creationId="{16F99988-B246-E4A1-3DE1-FA14493F176A}"/>
          </ac:spMkLst>
        </pc:spChg>
        <pc:spChg chg="mod topLvl">
          <ac:chgData name="MARIA INMACULADA SANTAMARIA VALENZUELA" userId="ce49ef87-c7e3-4d0f-9bdf-fe69029b02d5" providerId="ADAL" clId="{E673AF77-5E13-4E4F-9ED6-8078CC85BBA8}" dt="2025-05-07T09:52:14.883" v="9765" actId="165"/>
          <ac:spMkLst>
            <pc:docMk/>
            <pc:sldMk cId="708788255" sldId="306"/>
            <ac:spMk id="23" creationId="{D7B59421-1B50-39F3-E5BE-6D81949CD039}"/>
          </ac:spMkLst>
        </pc:spChg>
        <pc:grpChg chg="mod topLvl">
          <ac:chgData name="MARIA INMACULADA SANTAMARIA VALENZUELA" userId="ce49ef87-c7e3-4d0f-9bdf-fe69029b02d5" providerId="ADAL" clId="{E673AF77-5E13-4E4F-9ED6-8078CC85BBA8}" dt="2025-05-07T09:52:14.883" v="9765" actId="165"/>
          <ac:grpSpMkLst>
            <pc:docMk/>
            <pc:sldMk cId="708788255" sldId="306"/>
            <ac:grpSpMk id="20" creationId="{E353A6B8-7CBF-A1C8-43FC-166FFD307712}"/>
          </ac:grpSpMkLst>
        </pc:grpChg>
        <pc:graphicFrameChg chg="add mod modGraphic">
          <ac:chgData name="MARIA INMACULADA SANTAMARIA VALENZUELA" userId="ce49ef87-c7e3-4d0f-9bdf-fe69029b02d5" providerId="ADAL" clId="{E673AF77-5E13-4E4F-9ED6-8078CC85BBA8}" dt="2025-05-05T10:17:37.216" v="6813"/>
          <ac:graphicFrameMkLst>
            <pc:docMk/>
            <pc:sldMk cId="708788255" sldId="306"/>
            <ac:graphicFrameMk id="9" creationId="{88151C61-CDDE-48FB-B526-F481903A4EB9}"/>
          </ac:graphicFrameMkLst>
        </pc:graphicFrameChg>
      </pc:sldChg>
      <pc:sldChg chg="addSp delSp add del setBg delDesignElem">
        <pc:chgData name="MARIA INMACULADA SANTAMARIA VALENZUELA" userId="ce49ef87-c7e3-4d0f-9bdf-fe69029b02d5" providerId="ADAL" clId="{E673AF77-5E13-4E4F-9ED6-8078CC85BBA8}" dt="2025-05-05T08:57:01.073" v="5459"/>
        <pc:sldMkLst>
          <pc:docMk/>
          <pc:sldMk cId="2191277937" sldId="306"/>
        </pc:sldMkLst>
      </pc:sldChg>
      <pc:sldChg chg="addSp delSp modSp add mod ord setBg delDesignElem chgLayout">
        <pc:chgData name="MARIA INMACULADA SANTAMARIA VALENZUELA" userId="ce49ef87-c7e3-4d0f-9bdf-fe69029b02d5" providerId="ADAL" clId="{E673AF77-5E13-4E4F-9ED6-8078CC85BBA8}" dt="2025-05-07T17:45:02.605" v="20871" actId="1038"/>
        <pc:sldMkLst>
          <pc:docMk/>
          <pc:sldMk cId="3371716897" sldId="307"/>
        </pc:sldMkLst>
        <pc:spChg chg="mod ord">
          <ac:chgData name="MARIA INMACULADA SANTAMARIA VALENZUELA" userId="ce49ef87-c7e3-4d0f-9bdf-fe69029b02d5" providerId="ADAL" clId="{E673AF77-5E13-4E4F-9ED6-8078CC85BBA8}" dt="2025-05-07T10:03:03.368" v="9896" actId="700"/>
          <ac:spMkLst>
            <pc:docMk/>
            <pc:sldMk cId="3371716897" sldId="307"/>
            <ac:spMk id="2" creationId="{A85C8880-45DC-1E5A-BA49-A88B93C48F78}"/>
          </ac:spMkLst>
        </pc:spChg>
        <pc:spChg chg="mod ord">
          <ac:chgData name="MARIA INMACULADA SANTAMARIA VALENZUELA" userId="ce49ef87-c7e3-4d0f-9bdf-fe69029b02d5" providerId="ADAL" clId="{E673AF77-5E13-4E4F-9ED6-8078CC85BBA8}" dt="2025-05-07T15:33:00.719" v="19178" actId="790"/>
          <ac:spMkLst>
            <pc:docMk/>
            <pc:sldMk cId="3371716897" sldId="307"/>
            <ac:spMk id="5" creationId="{9BE05C60-3504-5B6F-7734-6BDDD08B20F7}"/>
          </ac:spMkLst>
        </pc:spChg>
        <pc:spChg chg="add mod topLvl">
          <ac:chgData name="MARIA INMACULADA SANTAMARIA VALENZUELA" userId="ce49ef87-c7e3-4d0f-9bdf-fe69029b02d5" providerId="ADAL" clId="{E673AF77-5E13-4E4F-9ED6-8078CC85BBA8}" dt="2025-05-07T15:33:00.719" v="19178" actId="790"/>
          <ac:spMkLst>
            <pc:docMk/>
            <pc:sldMk cId="3371716897" sldId="307"/>
            <ac:spMk id="7" creationId="{948107F1-B10B-9ADF-3849-B71392693DBD}"/>
          </ac:spMkLst>
        </pc:spChg>
        <pc:spChg chg="add mod topLvl">
          <ac:chgData name="MARIA INMACULADA SANTAMARIA VALENZUELA" userId="ce49ef87-c7e3-4d0f-9bdf-fe69029b02d5" providerId="ADAL" clId="{E673AF77-5E13-4E4F-9ED6-8078CC85BBA8}" dt="2025-05-07T15:33:00.719" v="19178" actId="790"/>
          <ac:spMkLst>
            <pc:docMk/>
            <pc:sldMk cId="3371716897" sldId="307"/>
            <ac:spMk id="8" creationId="{356A2226-A47A-FF6D-FB5E-7EC0D9B55ABF}"/>
          </ac:spMkLst>
        </pc:spChg>
        <pc:spChg chg="add mod topLvl">
          <ac:chgData name="MARIA INMACULADA SANTAMARIA VALENZUELA" userId="ce49ef87-c7e3-4d0f-9bdf-fe69029b02d5" providerId="ADAL" clId="{E673AF77-5E13-4E4F-9ED6-8078CC85BBA8}" dt="2025-05-06T16:30:41.117" v="9011" actId="1076"/>
          <ac:spMkLst>
            <pc:docMk/>
            <pc:sldMk cId="3371716897" sldId="307"/>
            <ac:spMk id="9" creationId="{753A2F0E-BF12-4CD7-F2D0-CB89CF03DCD4}"/>
          </ac:spMkLst>
        </pc:spChg>
        <pc:spChg chg="add mod topLvl">
          <ac:chgData name="MARIA INMACULADA SANTAMARIA VALENZUELA" userId="ce49ef87-c7e3-4d0f-9bdf-fe69029b02d5" providerId="ADAL" clId="{E673AF77-5E13-4E4F-9ED6-8078CC85BBA8}" dt="2025-05-06T16:30:41.117" v="9011" actId="1076"/>
          <ac:spMkLst>
            <pc:docMk/>
            <pc:sldMk cId="3371716897" sldId="307"/>
            <ac:spMk id="14" creationId="{044A6638-B430-A4C6-E454-A1BD820EC51E}"/>
          </ac:spMkLst>
        </pc:spChg>
        <pc:spChg chg="add mod topLvl">
          <ac:chgData name="MARIA INMACULADA SANTAMARIA VALENZUELA" userId="ce49ef87-c7e3-4d0f-9bdf-fe69029b02d5" providerId="ADAL" clId="{E673AF77-5E13-4E4F-9ED6-8078CC85BBA8}" dt="2025-05-06T16:30:41.117" v="9011" actId="1076"/>
          <ac:spMkLst>
            <pc:docMk/>
            <pc:sldMk cId="3371716897" sldId="307"/>
            <ac:spMk id="15" creationId="{BE4362AE-90AF-B961-6A38-2E3176A5A37F}"/>
          </ac:spMkLst>
        </pc:spChg>
        <pc:spChg chg="add mod topLvl">
          <ac:chgData name="MARIA INMACULADA SANTAMARIA VALENZUELA" userId="ce49ef87-c7e3-4d0f-9bdf-fe69029b02d5" providerId="ADAL" clId="{E673AF77-5E13-4E4F-9ED6-8078CC85BBA8}" dt="2025-05-06T16:30:41.117" v="9011" actId="1076"/>
          <ac:spMkLst>
            <pc:docMk/>
            <pc:sldMk cId="3371716897" sldId="307"/>
            <ac:spMk id="16" creationId="{A128B131-A0B1-0816-D592-8C9C11133B09}"/>
          </ac:spMkLst>
        </pc:spChg>
        <pc:spChg chg="add mod topLvl">
          <ac:chgData name="MARIA INMACULADA SANTAMARIA VALENZUELA" userId="ce49ef87-c7e3-4d0f-9bdf-fe69029b02d5" providerId="ADAL" clId="{E673AF77-5E13-4E4F-9ED6-8078CC85BBA8}" dt="2025-05-06T16:30:41.117" v="9011" actId="1076"/>
          <ac:spMkLst>
            <pc:docMk/>
            <pc:sldMk cId="3371716897" sldId="307"/>
            <ac:spMk id="18" creationId="{21752F48-AB80-7885-3DE4-6C16B2CAB054}"/>
          </ac:spMkLst>
        </pc:spChg>
        <pc:spChg chg="add mod topLvl">
          <ac:chgData name="MARIA INMACULADA SANTAMARIA VALENZUELA" userId="ce49ef87-c7e3-4d0f-9bdf-fe69029b02d5" providerId="ADAL" clId="{E673AF77-5E13-4E4F-9ED6-8078CC85BBA8}" dt="2025-05-07T15:33:00.719" v="19178" actId="790"/>
          <ac:spMkLst>
            <pc:docMk/>
            <pc:sldMk cId="3371716897" sldId="307"/>
            <ac:spMk id="22" creationId="{3CE2DB9D-5AAB-FA06-2407-DB636CB1DBA7}"/>
          </ac:spMkLst>
        </pc:spChg>
        <pc:spChg chg="add mod ord">
          <ac:chgData name="MARIA INMACULADA SANTAMARIA VALENZUELA" userId="ce49ef87-c7e3-4d0f-9bdf-fe69029b02d5" providerId="ADAL" clId="{E673AF77-5E13-4E4F-9ED6-8078CC85BBA8}" dt="2025-05-07T15:33:00.719" v="19178" actId="790"/>
          <ac:spMkLst>
            <pc:docMk/>
            <pc:sldMk cId="3371716897" sldId="307"/>
            <ac:spMk id="26" creationId="{3130BDB5-32B2-B367-881E-52EEF80A7B62}"/>
          </ac:spMkLst>
        </pc:spChg>
        <pc:spChg chg="add mod topLvl">
          <ac:chgData name="MARIA INMACULADA SANTAMARIA VALENZUELA" userId="ce49ef87-c7e3-4d0f-9bdf-fe69029b02d5" providerId="ADAL" clId="{E673AF77-5E13-4E4F-9ED6-8078CC85BBA8}" dt="2025-05-07T15:33:00.719" v="19178" actId="790"/>
          <ac:spMkLst>
            <pc:docMk/>
            <pc:sldMk cId="3371716897" sldId="307"/>
            <ac:spMk id="27" creationId="{67FBE6AD-296F-7C4B-4CA8-3C3572B562B3}"/>
          </ac:spMkLst>
        </pc:spChg>
        <pc:spChg chg="mod">
          <ac:chgData name="MARIA INMACULADA SANTAMARIA VALENZUELA" userId="ce49ef87-c7e3-4d0f-9bdf-fe69029b02d5" providerId="ADAL" clId="{E673AF77-5E13-4E4F-9ED6-8078CC85BBA8}" dt="2025-05-07T09:47:07.383" v="9654"/>
          <ac:spMkLst>
            <pc:docMk/>
            <pc:sldMk cId="3371716897" sldId="307"/>
            <ac:spMk id="34" creationId="{1E4EC83D-BE64-3D10-2FF5-C34DDB914C55}"/>
          </ac:spMkLst>
        </pc:spChg>
        <pc:spChg chg="mod">
          <ac:chgData name="MARIA INMACULADA SANTAMARIA VALENZUELA" userId="ce49ef87-c7e3-4d0f-9bdf-fe69029b02d5" providerId="ADAL" clId="{E673AF77-5E13-4E4F-9ED6-8078CC85BBA8}" dt="2025-05-07T09:47:07.383" v="9654"/>
          <ac:spMkLst>
            <pc:docMk/>
            <pc:sldMk cId="3371716897" sldId="307"/>
            <ac:spMk id="35" creationId="{EEC145A9-2EAE-5D1E-A25A-770A29909A3E}"/>
          </ac:spMkLst>
        </pc:spChg>
        <pc:spChg chg="mod">
          <ac:chgData name="MARIA INMACULADA SANTAMARIA VALENZUELA" userId="ce49ef87-c7e3-4d0f-9bdf-fe69029b02d5" providerId="ADAL" clId="{E673AF77-5E13-4E4F-9ED6-8078CC85BBA8}" dt="2025-05-07T15:33:00.719" v="19178" actId="790"/>
          <ac:spMkLst>
            <pc:docMk/>
            <pc:sldMk cId="3371716897" sldId="307"/>
            <ac:spMk id="37" creationId="{D8919E98-2843-6F3B-562F-439064188EAC}"/>
          </ac:spMkLst>
        </pc:spChg>
        <pc:spChg chg="mod">
          <ac:chgData name="MARIA INMACULADA SANTAMARIA VALENZUELA" userId="ce49ef87-c7e3-4d0f-9bdf-fe69029b02d5" providerId="ADAL" clId="{E673AF77-5E13-4E4F-9ED6-8078CC85BBA8}" dt="2025-05-07T15:33:00.719" v="19178" actId="790"/>
          <ac:spMkLst>
            <pc:docMk/>
            <pc:sldMk cId="3371716897" sldId="307"/>
            <ac:spMk id="38" creationId="{E9D556C5-E604-71B8-2C01-E84DC7D7365A}"/>
          </ac:spMkLst>
        </pc:spChg>
        <pc:spChg chg="add mod">
          <ac:chgData name="MARIA INMACULADA SANTAMARIA VALENZUELA" userId="ce49ef87-c7e3-4d0f-9bdf-fe69029b02d5" providerId="ADAL" clId="{E673AF77-5E13-4E4F-9ED6-8078CC85BBA8}" dt="2025-05-07T15:33:00.719" v="19178" actId="790"/>
          <ac:spMkLst>
            <pc:docMk/>
            <pc:sldMk cId="3371716897" sldId="307"/>
            <ac:spMk id="42" creationId="{6FB2A88E-B5FB-CC53-1D68-8ADBCED25636}"/>
          </ac:spMkLst>
        </pc:spChg>
        <pc:spChg chg="add mod">
          <ac:chgData name="MARIA INMACULADA SANTAMARIA VALENZUELA" userId="ce49ef87-c7e3-4d0f-9bdf-fe69029b02d5" providerId="ADAL" clId="{E673AF77-5E13-4E4F-9ED6-8078CC85BBA8}" dt="2025-05-07T15:33:00.719" v="19178" actId="790"/>
          <ac:spMkLst>
            <pc:docMk/>
            <pc:sldMk cId="3371716897" sldId="307"/>
            <ac:spMk id="43" creationId="{9A97E8D2-ABE2-B0BC-5804-4418BE51DA95}"/>
          </ac:spMkLst>
        </pc:spChg>
        <pc:spChg chg="add mod">
          <ac:chgData name="MARIA INMACULADA SANTAMARIA VALENZUELA" userId="ce49ef87-c7e3-4d0f-9bdf-fe69029b02d5" providerId="ADAL" clId="{E673AF77-5E13-4E4F-9ED6-8078CC85BBA8}" dt="2025-05-07T09:48:38.180" v="9681"/>
          <ac:spMkLst>
            <pc:docMk/>
            <pc:sldMk cId="3371716897" sldId="307"/>
            <ac:spMk id="44" creationId="{733BA745-2C7D-9084-1407-6830CF680F37}"/>
          </ac:spMkLst>
        </pc:spChg>
        <pc:grpChg chg="add del mod">
          <ac:chgData name="MARIA INMACULADA SANTAMARIA VALENZUELA" userId="ce49ef87-c7e3-4d0f-9bdf-fe69029b02d5" providerId="ADAL" clId="{E673AF77-5E13-4E4F-9ED6-8078CC85BBA8}" dt="2025-05-07T10:07:00.500" v="9907" actId="1076"/>
          <ac:grpSpMkLst>
            <pc:docMk/>
            <pc:sldMk cId="3371716897" sldId="307"/>
            <ac:grpSpMk id="30" creationId="{4185C274-E85C-2155-601A-7A1DF4095477}"/>
          </ac:grpSpMkLst>
        </pc:grpChg>
        <pc:grpChg chg="add mod">
          <ac:chgData name="MARIA INMACULADA SANTAMARIA VALENZUELA" userId="ce49ef87-c7e3-4d0f-9bdf-fe69029b02d5" providerId="ADAL" clId="{E673AF77-5E13-4E4F-9ED6-8078CC85BBA8}" dt="2025-05-07T09:47:07.383" v="9654"/>
          <ac:grpSpMkLst>
            <pc:docMk/>
            <pc:sldMk cId="3371716897" sldId="307"/>
            <ac:grpSpMk id="33" creationId="{A7724A6F-4FCD-4889-BF96-077FE1568306}"/>
          </ac:grpSpMkLst>
        </pc:grpChg>
        <pc:grpChg chg="add mod">
          <ac:chgData name="MARIA INMACULADA SANTAMARIA VALENZUELA" userId="ce49ef87-c7e3-4d0f-9bdf-fe69029b02d5" providerId="ADAL" clId="{E673AF77-5E13-4E4F-9ED6-8078CC85BBA8}" dt="2025-05-07T09:48:38.180" v="9681"/>
          <ac:grpSpMkLst>
            <pc:docMk/>
            <pc:sldMk cId="3371716897" sldId="307"/>
            <ac:grpSpMk id="36" creationId="{D4224393-9EED-D476-200C-141A00B93FAE}"/>
          </ac:grpSpMkLst>
        </pc:grpChg>
        <pc:graphicFrameChg chg="add mod">
          <ac:chgData name="MARIA INMACULADA SANTAMARIA VALENZUELA" userId="ce49ef87-c7e3-4d0f-9bdf-fe69029b02d5" providerId="ADAL" clId="{E673AF77-5E13-4E4F-9ED6-8078CC85BBA8}" dt="2025-05-05T10:16:04.720" v="6799"/>
          <ac:graphicFrameMkLst>
            <pc:docMk/>
            <pc:sldMk cId="3371716897" sldId="307"/>
            <ac:graphicFrameMk id="4" creationId="{CC49E9F0-ABCE-C875-C435-523C5296427C}"/>
          </ac:graphicFrameMkLst>
        </pc:graphicFrameChg>
        <pc:picChg chg="add mod topLvl">
          <ac:chgData name="MARIA INMACULADA SANTAMARIA VALENZUELA" userId="ce49ef87-c7e3-4d0f-9bdf-fe69029b02d5" providerId="ADAL" clId="{E673AF77-5E13-4E4F-9ED6-8078CC85BBA8}" dt="2025-05-06T16:30:41.117" v="9011" actId="1076"/>
          <ac:picMkLst>
            <pc:docMk/>
            <pc:sldMk cId="3371716897" sldId="307"/>
            <ac:picMk id="6" creationId="{A32D740F-4AB4-3CDA-881B-4E3F2217C82D}"/>
          </ac:picMkLst>
        </pc:picChg>
        <pc:picChg chg="add mod">
          <ac:chgData name="MARIA INMACULADA SANTAMARIA VALENZUELA" userId="ce49ef87-c7e3-4d0f-9bdf-fe69029b02d5" providerId="ADAL" clId="{E673AF77-5E13-4E4F-9ED6-8078CC85BBA8}" dt="2025-05-05T12:58:24.398" v="7089" actId="1076"/>
          <ac:picMkLst>
            <pc:docMk/>
            <pc:sldMk cId="3371716897" sldId="307"/>
            <ac:picMk id="13" creationId="{73C8C774-D1F7-09DC-81D3-C3FA07D2B064}"/>
          </ac:picMkLst>
        </pc:picChg>
        <pc:picChg chg="add mod">
          <ac:chgData name="MARIA INMACULADA SANTAMARIA VALENZUELA" userId="ce49ef87-c7e3-4d0f-9bdf-fe69029b02d5" providerId="ADAL" clId="{E673AF77-5E13-4E4F-9ED6-8078CC85BBA8}" dt="2025-05-07T17:45:02.605" v="20871" actId="1038"/>
          <ac:picMkLst>
            <pc:docMk/>
            <pc:sldMk cId="3371716897" sldId="307"/>
            <ac:picMk id="23" creationId="{9CC82A06-2087-3038-969C-92ED5A899AC3}"/>
          </ac:picMkLst>
        </pc:picChg>
        <pc:picChg chg="mod">
          <ac:chgData name="MARIA INMACULADA SANTAMARIA VALENZUELA" userId="ce49ef87-c7e3-4d0f-9bdf-fe69029b02d5" providerId="ADAL" clId="{E673AF77-5E13-4E4F-9ED6-8078CC85BBA8}" dt="2025-05-07T10:07:00.500" v="9907" actId="1076"/>
          <ac:picMkLst>
            <pc:docMk/>
            <pc:sldMk cId="3371716897" sldId="307"/>
            <ac:picMk id="31" creationId="{030BA6C5-A49F-D07E-D2FB-1AEB2D3D5903}"/>
          </ac:picMkLst>
        </pc:picChg>
        <pc:picChg chg="mod">
          <ac:chgData name="MARIA INMACULADA SANTAMARIA VALENZUELA" userId="ce49ef87-c7e3-4d0f-9bdf-fe69029b02d5" providerId="ADAL" clId="{E673AF77-5E13-4E4F-9ED6-8078CC85BBA8}" dt="2025-05-07T10:07:00.500" v="9907" actId="1076"/>
          <ac:picMkLst>
            <pc:docMk/>
            <pc:sldMk cId="3371716897" sldId="307"/>
            <ac:picMk id="32" creationId="{A548727F-77BD-1DBE-AFEC-5D732E2B71CB}"/>
          </ac:picMkLst>
        </pc:picChg>
      </pc:sldChg>
      <pc:sldChg chg="delSp modSp add mod setBg">
        <pc:chgData name="MARIA INMACULADA SANTAMARIA VALENZUELA" userId="ce49ef87-c7e3-4d0f-9bdf-fe69029b02d5" providerId="ADAL" clId="{E673AF77-5E13-4E4F-9ED6-8078CC85BBA8}" dt="2025-05-07T15:33:00.719" v="19178" actId="790"/>
        <pc:sldMkLst>
          <pc:docMk/>
          <pc:sldMk cId="1854971319" sldId="308"/>
        </pc:sldMkLst>
        <pc:spChg chg="mod">
          <ac:chgData name="MARIA INMACULADA SANTAMARIA VALENZUELA" userId="ce49ef87-c7e3-4d0f-9bdf-fe69029b02d5" providerId="ADAL" clId="{E673AF77-5E13-4E4F-9ED6-8078CC85BBA8}" dt="2025-05-07T15:33:00.719" v="19178" actId="790"/>
          <ac:spMkLst>
            <pc:docMk/>
            <pc:sldMk cId="1854971319" sldId="308"/>
            <ac:spMk id="3" creationId="{E0F8F9C5-38FC-560A-8F9A-40C785FE7C6D}"/>
          </ac:spMkLst>
        </pc:spChg>
        <pc:spChg chg="mod">
          <ac:chgData name="MARIA INMACULADA SANTAMARIA VALENZUELA" userId="ce49ef87-c7e3-4d0f-9bdf-fe69029b02d5" providerId="ADAL" clId="{E673AF77-5E13-4E4F-9ED6-8078CC85BBA8}" dt="2025-05-07T15:33:00.719" v="19178" actId="790"/>
          <ac:spMkLst>
            <pc:docMk/>
            <pc:sldMk cId="1854971319" sldId="308"/>
            <ac:spMk id="5" creationId="{DE7C58E4-0B2A-C67B-D6E5-6F03A4476A88}"/>
          </ac:spMkLst>
        </pc:spChg>
        <pc:spChg chg="mod">
          <ac:chgData name="MARIA INMACULADA SANTAMARIA VALENZUELA" userId="ce49ef87-c7e3-4d0f-9bdf-fe69029b02d5" providerId="ADAL" clId="{E673AF77-5E13-4E4F-9ED6-8078CC85BBA8}" dt="2025-05-07T15:33:00.719" v="19178" actId="790"/>
          <ac:spMkLst>
            <pc:docMk/>
            <pc:sldMk cId="1854971319" sldId="308"/>
            <ac:spMk id="6" creationId="{2E3FA3BC-74D1-28D3-E059-62CA6D060220}"/>
          </ac:spMkLst>
        </pc:spChg>
        <pc:spChg chg="mod">
          <ac:chgData name="MARIA INMACULADA SANTAMARIA VALENZUELA" userId="ce49ef87-c7e3-4d0f-9bdf-fe69029b02d5" providerId="ADAL" clId="{E673AF77-5E13-4E4F-9ED6-8078CC85BBA8}" dt="2025-05-07T15:33:00.719" v="19178" actId="790"/>
          <ac:spMkLst>
            <pc:docMk/>
            <pc:sldMk cId="1854971319" sldId="308"/>
            <ac:spMk id="10" creationId="{8606ED1C-BABC-BC0F-9BAC-596B2BBAD944}"/>
          </ac:spMkLst>
        </pc:spChg>
        <pc:spChg chg="mod">
          <ac:chgData name="MARIA INMACULADA SANTAMARIA VALENZUELA" userId="ce49ef87-c7e3-4d0f-9bdf-fe69029b02d5" providerId="ADAL" clId="{E673AF77-5E13-4E4F-9ED6-8078CC85BBA8}" dt="2025-05-07T15:33:00.719" v="19178" actId="790"/>
          <ac:spMkLst>
            <pc:docMk/>
            <pc:sldMk cId="1854971319" sldId="308"/>
            <ac:spMk id="12" creationId="{14343D40-21B4-532F-A9BE-8C01E09690BB}"/>
          </ac:spMkLst>
        </pc:spChg>
        <pc:spChg chg="mod">
          <ac:chgData name="MARIA INMACULADA SANTAMARIA VALENZUELA" userId="ce49ef87-c7e3-4d0f-9bdf-fe69029b02d5" providerId="ADAL" clId="{E673AF77-5E13-4E4F-9ED6-8078CC85BBA8}" dt="2025-05-07T15:33:00.719" v="19178" actId="790"/>
          <ac:spMkLst>
            <pc:docMk/>
            <pc:sldMk cId="1854971319" sldId="308"/>
            <ac:spMk id="14" creationId="{A5664A61-E220-BC35-AC08-6CB0510CC2D6}"/>
          </ac:spMkLst>
        </pc:spChg>
      </pc:sldChg>
      <pc:sldChg chg="addSp delSp modSp add del mod setBg delDesignElem">
        <pc:chgData name="MARIA INMACULADA SANTAMARIA VALENZUELA" userId="ce49ef87-c7e3-4d0f-9bdf-fe69029b02d5" providerId="ADAL" clId="{E673AF77-5E13-4E4F-9ED6-8078CC85BBA8}" dt="2025-05-05T09:02:26.405" v="5564"/>
        <pc:sldMkLst>
          <pc:docMk/>
          <pc:sldMk cId="3128054778" sldId="308"/>
        </pc:sldMkLst>
      </pc:sldChg>
      <pc:sldChg chg="addSp delSp modSp add mod ord setBg">
        <pc:chgData name="MARIA INMACULADA SANTAMARIA VALENZUELA" userId="ce49ef87-c7e3-4d0f-9bdf-fe69029b02d5" providerId="ADAL" clId="{E673AF77-5E13-4E4F-9ED6-8078CC85BBA8}" dt="2025-05-07T15:33:00.719" v="19178" actId="790"/>
        <pc:sldMkLst>
          <pc:docMk/>
          <pc:sldMk cId="4246284710" sldId="309"/>
        </pc:sldMkLst>
        <pc:spChg chg="mod">
          <ac:chgData name="MARIA INMACULADA SANTAMARIA VALENZUELA" userId="ce49ef87-c7e3-4d0f-9bdf-fe69029b02d5" providerId="ADAL" clId="{E673AF77-5E13-4E4F-9ED6-8078CC85BBA8}" dt="2025-05-07T15:33:00.719" v="19178" actId="790"/>
          <ac:spMkLst>
            <pc:docMk/>
            <pc:sldMk cId="4246284710" sldId="309"/>
            <ac:spMk id="3" creationId="{B4A52CA8-6C59-8DD8-7D4F-BCFE9848DD27}"/>
          </ac:spMkLst>
        </pc:spChg>
        <pc:spChg chg="mod">
          <ac:chgData name="MARIA INMACULADA SANTAMARIA VALENZUELA" userId="ce49ef87-c7e3-4d0f-9bdf-fe69029b02d5" providerId="ADAL" clId="{E673AF77-5E13-4E4F-9ED6-8078CC85BBA8}" dt="2025-05-07T15:33:00.719" v="19178" actId="790"/>
          <ac:spMkLst>
            <pc:docMk/>
            <pc:sldMk cId="4246284710" sldId="309"/>
            <ac:spMk id="5" creationId="{0257EE2D-C076-EE3D-5227-368FE88F445D}"/>
          </ac:spMkLst>
        </pc:spChg>
        <pc:spChg chg="mod">
          <ac:chgData name="MARIA INMACULADA SANTAMARIA VALENZUELA" userId="ce49ef87-c7e3-4d0f-9bdf-fe69029b02d5" providerId="ADAL" clId="{E673AF77-5E13-4E4F-9ED6-8078CC85BBA8}" dt="2025-05-07T15:33:00.719" v="19178" actId="790"/>
          <ac:spMkLst>
            <pc:docMk/>
            <pc:sldMk cId="4246284710" sldId="309"/>
            <ac:spMk id="6" creationId="{AE49DE54-D3E3-983F-01A6-568FD2241D58}"/>
          </ac:spMkLst>
        </pc:spChg>
        <pc:spChg chg="mod">
          <ac:chgData name="MARIA INMACULADA SANTAMARIA VALENZUELA" userId="ce49ef87-c7e3-4d0f-9bdf-fe69029b02d5" providerId="ADAL" clId="{E673AF77-5E13-4E4F-9ED6-8078CC85BBA8}" dt="2025-05-07T15:33:00.719" v="19178" actId="790"/>
          <ac:spMkLst>
            <pc:docMk/>
            <pc:sldMk cId="4246284710" sldId="309"/>
            <ac:spMk id="10" creationId="{6A5EC50F-E04F-625D-D596-9DAC80298341}"/>
          </ac:spMkLst>
        </pc:spChg>
        <pc:spChg chg="mod">
          <ac:chgData name="MARIA INMACULADA SANTAMARIA VALENZUELA" userId="ce49ef87-c7e3-4d0f-9bdf-fe69029b02d5" providerId="ADAL" clId="{E673AF77-5E13-4E4F-9ED6-8078CC85BBA8}" dt="2025-05-07T15:33:00.719" v="19178" actId="790"/>
          <ac:spMkLst>
            <pc:docMk/>
            <pc:sldMk cId="4246284710" sldId="309"/>
            <ac:spMk id="12" creationId="{BF1E0712-FA1B-E1B9-84CC-B31938616369}"/>
          </ac:spMkLst>
        </pc:spChg>
        <pc:spChg chg="mod">
          <ac:chgData name="MARIA INMACULADA SANTAMARIA VALENZUELA" userId="ce49ef87-c7e3-4d0f-9bdf-fe69029b02d5" providerId="ADAL" clId="{E673AF77-5E13-4E4F-9ED6-8078CC85BBA8}" dt="2025-05-07T15:33:00.719" v="19178" actId="790"/>
          <ac:spMkLst>
            <pc:docMk/>
            <pc:sldMk cId="4246284710" sldId="309"/>
            <ac:spMk id="14" creationId="{A97187BC-3AE2-5F17-0894-DD31A9E66E8A}"/>
          </ac:spMkLst>
        </pc:spChg>
      </pc:sldChg>
      <pc:sldChg chg="addSp delSp add del setBg delDesignElem">
        <pc:chgData name="MARIA INMACULADA SANTAMARIA VALENZUELA" userId="ce49ef87-c7e3-4d0f-9bdf-fe69029b02d5" providerId="ADAL" clId="{E673AF77-5E13-4E4F-9ED6-8078CC85BBA8}" dt="2025-05-05T09:04:03.381" v="5573"/>
        <pc:sldMkLst>
          <pc:docMk/>
          <pc:sldMk cId="1654326498" sldId="310"/>
        </pc:sldMkLst>
      </pc:sldChg>
      <pc:sldChg chg="delSp modSp add mod ord setBg">
        <pc:chgData name="MARIA INMACULADA SANTAMARIA VALENZUELA" userId="ce49ef87-c7e3-4d0f-9bdf-fe69029b02d5" providerId="ADAL" clId="{E673AF77-5E13-4E4F-9ED6-8078CC85BBA8}" dt="2025-05-07T15:33:00.719" v="19178" actId="790"/>
        <pc:sldMkLst>
          <pc:docMk/>
          <pc:sldMk cId="2398836162" sldId="310"/>
        </pc:sldMkLst>
        <pc:spChg chg="mod">
          <ac:chgData name="MARIA INMACULADA SANTAMARIA VALENZUELA" userId="ce49ef87-c7e3-4d0f-9bdf-fe69029b02d5" providerId="ADAL" clId="{E673AF77-5E13-4E4F-9ED6-8078CC85BBA8}" dt="2025-05-07T15:33:00.719" v="19178" actId="790"/>
          <ac:spMkLst>
            <pc:docMk/>
            <pc:sldMk cId="2398836162" sldId="310"/>
            <ac:spMk id="3" creationId="{D77CB5DB-2343-DE96-6168-629B073DB3BF}"/>
          </ac:spMkLst>
        </pc:spChg>
        <pc:spChg chg="mod">
          <ac:chgData name="MARIA INMACULADA SANTAMARIA VALENZUELA" userId="ce49ef87-c7e3-4d0f-9bdf-fe69029b02d5" providerId="ADAL" clId="{E673AF77-5E13-4E4F-9ED6-8078CC85BBA8}" dt="2025-05-07T15:33:00.719" v="19178" actId="790"/>
          <ac:spMkLst>
            <pc:docMk/>
            <pc:sldMk cId="2398836162" sldId="310"/>
            <ac:spMk id="5" creationId="{5063082A-DBF0-6562-3BD8-1C4835D9CC81}"/>
          </ac:spMkLst>
        </pc:spChg>
        <pc:spChg chg="mod">
          <ac:chgData name="MARIA INMACULADA SANTAMARIA VALENZUELA" userId="ce49ef87-c7e3-4d0f-9bdf-fe69029b02d5" providerId="ADAL" clId="{E673AF77-5E13-4E4F-9ED6-8078CC85BBA8}" dt="2025-05-07T15:33:00.719" v="19178" actId="790"/>
          <ac:spMkLst>
            <pc:docMk/>
            <pc:sldMk cId="2398836162" sldId="310"/>
            <ac:spMk id="6" creationId="{CAE7FCFF-FFAC-BE07-51A1-3C5670E13AC3}"/>
          </ac:spMkLst>
        </pc:spChg>
        <pc:spChg chg="mod">
          <ac:chgData name="MARIA INMACULADA SANTAMARIA VALENZUELA" userId="ce49ef87-c7e3-4d0f-9bdf-fe69029b02d5" providerId="ADAL" clId="{E673AF77-5E13-4E4F-9ED6-8078CC85BBA8}" dt="2025-05-07T15:33:00.719" v="19178" actId="790"/>
          <ac:spMkLst>
            <pc:docMk/>
            <pc:sldMk cId="2398836162" sldId="310"/>
            <ac:spMk id="10" creationId="{BD908E77-E2B1-3F16-D50B-C98661626906}"/>
          </ac:spMkLst>
        </pc:spChg>
        <pc:spChg chg="mod">
          <ac:chgData name="MARIA INMACULADA SANTAMARIA VALENZUELA" userId="ce49ef87-c7e3-4d0f-9bdf-fe69029b02d5" providerId="ADAL" clId="{E673AF77-5E13-4E4F-9ED6-8078CC85BBA8}" dt="2025-05-07T15:33:00.719" v="19178" actId="790"/>
          <ac:spMkLst>
            <pc:docMk/>
            <pc:sldMk cId="2398836162" sldId="310"/>
            <ac:spMk id="12" creationId="{C44A0E7F-4536-F626-46D7-A1011D4AE929}"/>
          </ac:spMkLst>
        </pc:spChg>
        <pc:spChg chg="mod">
          <ac:chgData name="MARIA INMACULADA SANTAMARIA VALENZUELA" userId="ce49ef87-c7e3-4d0f-9bdf-fe69029b02d5" providerId="ADAL" clId="{E673AF77-5E13-4E4F-9ED6-8078CC85BBA8}" dt="2025-05-07T15:33:00.719" v="19178" actId="790"/>
          <ac:spMkLst>
            <pc:docMk/>
            <pc:sldMk cId="2398836162" sldId="310"/>
            <ac:spMk id="14" creationId="{CD636B58-D8A6-6BD6-0122-D79A71CE9171}"/>
          </ac:spMkLst>
        </pc:spChg>
      </pc:sldChg>
      <pc:sldChg chg="addSp delSp modSp add mod ord">
        <pc:chgData name="MARIA INMACULADA SANTAMARIA VALENZUELA" userId="ce49ef87-c7e3-4d0f-9bdf-fe69029b02d5" providerId="ADAL" clId="{E673AF77-5E13-4E4F-9ED6-8078CC85BBA8}" dt="2025-05-07T15:33:00.719" v="19178" actId="790"/>
        <pc:sldMkLst>
          <pc:docMk/>
          <pc:sldMk cId="1839152469" sldId="311"/>
        </pc:sldMkLst>
        <pc:spChg chg="mod">
          <ac:chgData name="MARIA INMACULADA SANTAMARIA VALENZUELA" userId="ce49ef87-c7e3-4d0f-9bdf-fe69029b02d5" providerId="ADAL" clId="{E673AF77-5E13-4E4F-9ED6-8078CC85BBA8}" dt="2025-05-07T15:33:00.719" v="19178" actId="790"/>
          <ac:spMkLst>
            <pc:docMk/>
            <pc:sldMk cId="1839152469" sldId="311"/>
            <ac:spMk id="3" creationId="{D54B7A53-F482-E9E3-8997-91E46029AE2D}"/>
          </ac:spMkLst>
        </pc:spChg>
        <pc:spChg chg="mod">
          <ac:chgData name="MARIA INMACULADA SANTAMARIA VALENZUELA" userId="ce49ef87-c7e3-4d0f-9bdf-fe69029b02d5" providerId="ADAL" clId="{E673AF77-5E13-4E4F-9ED6-8078CC85BBA8}" dt="2025-05-07T15:33:00.719" v="19178" actId="790"/>
          <ac:spMkLst>
            <pc:docMk/>
            <pc:sldMk cId="1839152469" sldId="311"/>
            <ac:spMk id="4" creationId="{86E04C24-6239-5A9F-1C07-1D4A6B38C1CE}"/>
          </ac:spMkLst>
        </pc:spChg>
        <pc:spChg chg="mod">
          <ac:chgData name="MARIA INMACULADA SANTAMARIA VALENZUELA" userId="ce49ef87-c7e3-4d0f-9bdf-fe69029b02d5" providerId="ADAL" clId="{E673AF77-5E13-4E4F-9ED6-8078CC85BBA8}" dt="2025-05-07T15:33:00.719" v="19178" actId="790"/>
          <ac:spMkLst>
            <pc:docMk/>
            <pc:sldMk cId="1839152469" sldId="311"/>
            <ac:spMk id="5" creationId="{0ED1C278-9833-1A30-EE73-61201C4D9928}"/>
          </ac:spMkLst>
        </pc:spChg>
        <pc:spChg chg="mod">
          <ac:chgData name="MARIA INMACULADA SANTAMARIA VALENZUELA" userId="ce49ef87-c7e3-4d0f-9bdf-fe69029b02d5" providerId="ADAL" clId="{E673AF77-5E13-4E4F-9ED6-8078CC85BBA8}" dt="2025-05-07T15:33:00.719" v="19178" actId="790"/>
          <ac:spMkLst>
            <pc:docMk/>
            <pc:sldMk cId="1839152469" sldId="311"/>
            <ac:spMk id="10" creationId="{55D1D936-50E9-7C2C-C8B9-07A33F8F8655}"/>
          </ac:spMkLst>
        </pc:spChg>
        <pc:spChg chg="mod">
          <ac:chgData name="MARIA INMACULADA SANTAMARIA VALENZUELA" userId="ce49ef87-c7e3-4d0f-9bdf-fe69029b02d5" providerId="ADAL" clId="{E673AF77-5E13-4E4F-9ED6-8078CC85BBA8}" dt="2025-05-07T15:33:00.719" v="19178" actId="790"/>
          <ac:spMkLst>
            <pc:docMk/>
            <pc:sldMk cId="1839152469" sldId="311"/>
            <ac:spMk id="12" creationId="{761948F9-B5DF-0054-0B2A-34A03DBF7F75}"/>
          </ac:spMkLst>
        </pc:spChg>
        <pc:spChg chg="mod">
          <ac:chgData name="MARIA INMACULADA SANTAMARIA VALENZUELA" userId="ce49ef87-c7e3-4d0f-9bdf-fe69029b02d5" providerId="ADAL" clId="{E673AF77-5E13-4E4F-9ED6-8078CC85BBA8}" dt="2025-05-07T15:33:00.719" v="19178" actId="790"/>
          <ac:spMkLst>
            <pc:docMk/>
            <pc:sldMk cId="1839152469" sldId="311"/>
            <ac:spMk id="14" creationId="{3A4896EE-7CC5-2FE5-2D91-4B04257C674E}"/>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839152469" sldId="311"/>
            <ac:graphicFrameMk id="6" creationId="{524C626D-83B6-8BDE-7249-86ECB41CAC33}"/>
          </ac:graphicFrameMkLst>
        </pc:graphicFrameChg>
      </pc:sldChg>
      <pc:sldChg chg="modSp add del mod ord">
        <pc:chgData name="MARIA INMACULADA SANTAMARIA VALENZUELA" userId="ce49ef87-c7e3-4d0f-9bdf-fe69029b02d5" providerId="ADAL" clId="{E673AF77-5E13-4E4F-9ED6-8078CC85BBA8}" dt="2025-05-05T09:04:35.279" v="5594" actId="47"/>
        <pc:sldMkLst>
          <pc:docMk/>
          <pc:sldMk cId="1884124153" sldId="311"/>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188783767" sldId="312"/>
        </pc:sldMkLst>
        <pc:spChg chg="mod ord">
          <ac:chgData name="MARIA INMACULADA SANTAMARIA VALENZUELA" userId="ce49ef87-c7e3-4d0f-9bdf-fe69029b02d5" providerId="ADAL" clId="{E673AF77-5E13-4E4F-9ED6-8078CC85BBA8}" dt="2025-05-07T15:33:00.719" v="19178" actId="790"/>
          <ac:spMkLst>
            <pc:docMk/>
            <pc:sldMk cId="1188783767" sldId="312"/>
            <ac:spMk id="2" creationId="{79CD2115-2C4A-DFEA-9C53-CE568E115EEB}"/>
          </ac:spMkLst>
        </pc:spChg>
        <pc:spChg chg="mod ord">
          <ac:chgData name="MARIA INMACULADA SANTAMARIA VALENZUELA" userId="ce49ef87-c7e3-4d0f-9bdf-fe69029b02d5" providerId="ADAL" clId="{E673AF77-5E13-4E4F-9ED6-8078CC85BBA8}" dt="2025-05-07T15:33:00.719" v="19178" actId="790"/>
          <ac:spMkLst>
            <pc:docMk/>
            <pc:sldMk cId="1188783767" sldId="312"/>
            <ac:spMk id="5" creationId="{B8CBDA14-1BAD-56AD-ECEC-4268394AAACE}"/>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188783767" sldId="312"/>
            <ac:graphicFrameMk id="4" creationId="{D57C0F80-9F8D-7E7D-148E-B52E532B70DF}"/>
          </ac:graphicFrameMkLst>
        </pc:graphicFrameChg>
        <pc:picChg chg="add mod">
          <ac:chgData name="MARIA INMACULADA SANTAMARIA VALENZUELA" userId="ce49ef87-c7e3-4d0f-9bdf-fe69029b02d5" providerId="ADAL" clId="{E673AF77-5E13-4E4F-9ED6-8078CC85BBA8}" dt="2025-05-07T10:17:09.139" v="10227" actId="1076"/>
          <ac:picMkLst>
            <pc:docMk/>
            <pc:sldMk cId="1188783767" sldId="312"/>
            <ac:picMk id="3074" creationId="{E2D5A57B-EF62-60F9-9A91-A0411AA76575}"/>
          </ac:picMkLst>
        </pc:picChg>
      </pc:sldChg>
      <pc:sldChg chg="addSp delSp modSp add del mod ord">
        <pc:chgData name="MARIA INMACULADA SANTAMARIA VALENZUELA" userId="ce49ef87-c7e3-4d0f-9bdf-fe69029b02d5" providerId="ADAL" clId="{E673AF77-5E13-4E4F-9ED6-8078CC85BBA8}" dt="2025-05-07T10:17:15.229" v="10228" actId="47"/>
        <pc:sldMkLst>
          <pc:docMk/>
          <pc:sldMk cId="1958524397" sldId="313"/>
        </pc:sldMkLst>
      </pc:sldChg>
      <pc:sldChg chg="delSp modSp add mod ord setBg">
        <pc:chgData name="MARIA INMACULADA SANTAMARIA VALENZUELA" userId="ce49ef87-c7e3-4d0f-9bdf-fe69029b02d5" providerId="ADAL" clId="{E673AF77-5E13-4E4F-9ED6-8078CC85BBA8}" dt="2025-05-07T15:33:00.719" v="19178" actId="790"/>
        <pc:sldMkLst>
          <pc:docMk/>
          <pc:sldMk cId="2212892078" sldId="314"/>
        </pc:sldMkLst>
        <pc:spChg chg="mod">
          <ac:chgData name="MARIA INMACULADA SANTAMARIA VALENZUELA" userId="ce49ef87-c7e3-4d0f-9bdf-fe69029b02d5" providerId="ADAL" clId="{E673AF77-5E13-4E4F-9ED6-8078CC85BBA8}" dt="2025-05-07T15:33:00.719" v="19178" actId="790"/>
          <ac:spMkLst>
            <pc:docMk/>
            <pc:sldMk cId="2212892078" sldId="314"/>
            <ac:spMk id="3" creationId="{203CF09D-512A-6F5A-9503-1EB16BBC90F8}"/>
          </ac:spMkLst>
        </pc:spChg>
        <pc:spChg chg="mod">
          <ac:chgData name="MARIA INMACULADA SANTAMARIA VALENZUELA" userId="ce49ef87-c7e3-4d0f-9bdf-fe69029b02d5" providerId="ADAL" clId="{E673AF77-5E13-4E4F-9ED6-8078CC85BBA8}" dt="2025-05-07T15:33:00.719" v="19178" actId="790"/>
          <ac:spMkLst>
            <pc:docMk/>
            <pc:sldMk cId="2212892078" sldId="314"/>
            <ac:spMk id="5" creationId="{201D25A0-60E1-7D48-20D1-7AE39D83A42D}"/>
          </ac:spMkLst>
        </pc:spChg>
        <pc:spChg chg="mod">
          <ac:chgData name="MARIA INMACULADA SANTAMARIA VALENZUELA" userId="ce49ef87-c7e3-4d0f-9bdf-fe69029b02d5" providerId="ADAL" clId="{E673AF77-5E13-4E4F-9ED6-8078CC85BBA8}" dt="2025-05-07T15:33:00.719" v="19178" actId="790"/>
          <ac:spMkLst>
            <pc:docMk/>
            <pc:sldMk cId="2212892078" sldId="314"/>
            <ac:spMk id="6" creationId="{55387482-CE87-77F0-F198-E307CEA84E54}"/>
          </ac:spMkLst>
        </pc:spChg>
        <pc:spChg chg="mod">
          <ac:chgData name="MARIA INMACULADA SANTAMARIA VALENZUELA" userId="ce49ef87-c7e3-4d0f-9bdf-fe69029b02d5" providerId="ADAL" clId="{E673AF77-5E13-4E4F-9ED6-8078CC85BBA8}" dt="2025-05-07T15:33:00.719" v="19178" actId="790"/>
          <ac:spMkLst>
            <pc:docMk/>
            <pc:sldMk cId="2212892078" sldId="314"/>
            <ac:spMk id="10" creationId="{39AE2591-F94D-87DE-B34F-6794569389DA}"/>
          </ac:spMkLst>
        </pc:spChg>
        <pc:spChg chg="mod">
          <ac:chgData name="MARIA INMACULADA SANTAMARIA VALENZUELA" userId="ce49ef87-c7e3-4d0f-9bdf-fe69029b02d5" providerId="ADAL" clId="{E673AF77-5E13-4E4F-9ED6-8078CC85BBA8}" dt="2025-05-07T15:33:00.719" v="19178" actId="790"/>
          <ac:spMkLst>
            <pc:docMk/>
            <pc:sldMk cId="2212892078" sldId="314"/>
            <ac:spMk id="12" creationId="{0E244EA0-3A59-0AF2-67BB-EF5B467FEB8A}"/>
          </ac:spMkLst>
        </pc:spChg>
        <pc:spChg chg="mod">
          <ac:chgData name="MARIA INMACULADA SANTAMARIA VALENZUELA" userId="ce49ef87-c7e3-4d0f-9bdf-fe69029b02d5" providerId="ADAL" clId="{E673AF77-5E13-4E4F-9ED6-8078CC85BBA8}" dt="2025-05-07T15:33:00.719" v="19178" actId="790"/>
          <ac:spMkLst>
            <pc:docMk/>
            <pc:sldMk cId="2212892078" sldId="314"/>
            <ac:spMk id="14" creationId="{9893AE27-8960-EDDF-ADA1-6ABFDF8C5F1A}"/>
          </ac:spMkLst>
        </pc:spChg>
      </pc:sldChg>
      <pc:sldChg chg="addSp delSp modSp add mod ord">
        <pc:chgData name="MARIA INMACULADA SANTAMARIA VALENZUELA" userId="ce49ef87-c7e3-4d0f-9bdf-fe69029b02d5" providerId="ADAL" clId="{E673AF77-5E13-4E4F-9ED6-8078CC85BBA8}" dt="2025-05-07T15:33:00.719" v="19178" actId="790"/>
        <pc:sldMkLst>
          <pc:docMk/>
          <pc:sldMk cId="1277675027" sldId="315"/>
        </pc:sldMkLst>
        <pc:spChg chg="mod">
          <ac:chgData name="MARIA INMACULADA SANTAMARIA VALENZUELA" userId="ce49ef87-c7e3-4d0f-9bdf-fe69029b02d5" providerId="ADAL" clId="{E673AF77-5E13-4E4F-9ED6-8078CC85BBA8}" dt="2025-05-07T15:33:00.719" v="19178" actId="790"/>
          <ac:spMkLst>
            <pc:docMk/>
            <pc:sldMk cId="1277675027" sldId="315"/>
            <ac:spMk id="3" creationId="{F287785C-0F60-9916-BCF9-24DA50217065}"/>
          </ac:spMkLst>
        </pc:spChg>
        <pc:spChg chg="mod">
          <ac:chgData name="MARIA INMACULADA SANTAMARIA VALENZUELA" userId="ce49ef87-c7e3-4d0f-9bdf-fe69029b02d5" providerId="ADAL" clId="{E673AF77-5E13-4E4F-9ED6-8078CC85BBA8}" dt="2025-05-07T15:33:00.719" v="19178" actId="790"/>
          <ac:spMkLst>
            <pc:docMk/>
            <pc:sldMk cId="1277675027" sldId="315"/>
            <ac:spMk id="5" creationId="{58234D2B-1EA8-2FA4-2EBC-0F2748FE40C8}"/>
          </ac:spMkLst>
        </pc:spChg>
        <pc:spChg chg="mod">
          <ac:chgData name="MARIA INMACULADA SANTAMARIA VALENZUELA" userId="ce49ef87-c7e3-4d0f-9bdf-fe69029b02d5" providerId="ADAL" clId="{E673AF77-5E13-4E4F-9ED6-8078CC85BBA8}" dt="2025-05-07T15:33:00.719" v="19178" actId="790"/>
          <ac:spMkLst>
            <pc:docMk/>
            <pc:sldMk cId="1277675027" sldId="315"/>
            <ac:spMk id="6" creationId="{2A0D0B5A-4526-C749-402E-9FE37D59283E}"/>
          </ac:spMkLst>
        </pc:spChg>
        <pc:spChg chg="mod">
          <ac:chgData name="MARIA INMACULADA SANTAMARIA VALENZUELA" userId="ce49ef87-c7e3-4d0f-9bdf-fe69029b02d5" providerId="ADAL" clId="{E673AF77-5E13-4E4F-9ED6-8078CC85BBA8}" dt="2025-05-07T15:33:00.719" v="19178" actId="790"/>
          <ac:spMkLst>
            <pc:docMk/>
            <pc:sldMk cId="1277675027" sldId="315"/>
            <ac:spMk id="10" creationId="{B2EA007B-B1F9-746E-BB18-E549F9101276}"/>
          </ac:spMkLst>
        </pc:spChg>
        <pc:spChg chg="mod">
          <ac:chgData name="MARIA INMACULADA SANTAMARIA VALENZUELA" userId="ce49ef87-c7e3-4d0f-9bdf-fe69029b02d5" providerId="ADAL" clId="{E673AF77-5E13-4E4F-9ED6-8078CC85BBA8}" dt="2025-05-07T15:33:00.719" v="19178" actId="790"/>
          <ac:spMkLst>
            <pc:docMk/>
            <pc:sldMk cId="1277675027" sldId="315"/>
            <ac:spMk id="12" creationId="{1C0A9BCA-3D01-9BE1-6E73-77719E9D5690}"/>
          </ac:spMkLst>
        </pc:spChg>
        <pc:spChg chg="mod">
          <ac:chgData name="MARIA INMACULADA SANTAMARIA VALENZUELA" userId="ce49ef87-c7e3-4d0f-9bdf-fe69029b02d5" providerId="ADAL" clId="{E673AF77-5E13-4E4F-9ED6-8078CC85BBA8}" dt="2025-05-07T15:33:00.719" v="19178" actId="790"/>
          <ac:spMkLst>
            <pc:docMk/>
            <pc:sldMk cId="1277675027" sldId="315"/>
            <ac:spMk id="14" creationId="{5810809E-5FA5-AF51-D9F7-BBBA5E2FB83E}"/>
          </ac:spMkLst>
        </pc:spChg>
        <pc:graphicFrameChg chg="add mod modGraphic">
          <ac:chgData name="MARIA INMACULADA SANTAMARIA VALENZUELA" userId="ce49ef87-c7e3-4d0f-9bdf-fe69029b02d5" providerId="ADAL" clId="{E673AF77-5E13-4E4F-9ED6-8078CC85BBA8}" dt="2025-05-07T15:33:00.719" v="19178" actId="790"/>
          <ac:graphicFrameMkLst>
            <pc:docMk/>
            <pc:sldMk cId="1277675027" sldId="315"/>
            <ac:graphicFrameMk id="4" creationId="{49F68B99-A0EB-D515-CC62-5BD267E50D3B}"/>
          </ac:graphicFrameMkLst>
        </pc:graphicFrameChg>
      </pc:sldChg>
      <pc:sldChg chg="addSp delSp modSp add mod ord">
        <pc:chgData name="MARIA INMACULADA SANTAMARIA VALENZUELA" userId="ce49ef87-c7e3-4d0f-9bdf-fe69029b02d5" providerId="ADAL" clId="{E673AF77-5E13-4E4F-9ED6-8078CC85BBA8}" dt="2025-05-07T18:01:56.163" v="21223" actId="27636"/>
        <pc:sldMkLst>
          <pc:docMk/>
          <pc:sldMk cId="1612370939" sldId="316"/>
        </pc:sldMkLst>
        <pc:spChg chg="add mod">
          <ac:chgData name="MARIA INMACULADA SANTAMARIA VALENZUELA" userId="ce49ef87-c7e3-4d0f-9bdf-fe69029b02d5" providerId="ADAL" clId="{E673AF77-5E13-4E4F-9ED6-8078CC85BBA8}" dt="2025-05-07T15:33:00.719" v="19178" actId="790"/>
          <ac:spMkLst>
            <pc:docMk/>
            <pc:sldMk cId="1612370939" sldId="316"/>
            <ac:spMk id="2" creationId="{07C2BE16-778B-5004-40D2-3CF68FAEDFBE}"/>
          </ac:spMkLst>
        </pc:spChg>
        <pc:spChg chg="mod">
          <ac:chgData name="MARIA INMACULADA SANTAMARIA VALENZUELA" userId="ce49ef87-c7e3-4d0f-9bdf-fe69029b02d5" providerId="ADAL" clId="{E673AF77-5E13-4E4F-9ED6-8078CC85BBA8}" dt="2025-05-07T18:01:56.163" v="21223" actId="27636"/>
          <ac:spMkLst>
            <pc:docMk/>
            <pc:sldMk cId="1612370939" sldId="316"/>
            <ac:spMk id="3" creationId="{0C46DB0A-5590-18E8-4A88-E5E82EEAF171}"/>
          </ac:spMkLst>
        </pc:spChg>
        <pc:spChg chg="mod">
          <ac:chgData name="MARIA INMACULADA SANTAMARIA VALENZUELA" userId="ce49ef87-c7e3-4d0f-9bdf-fe69029b02d5" providerId="ADAL" clId="{E673AF77-5E13-4E4F-9ED6-8078CC85BBA8}" dt="2025-05-07T15:33:00.719" v="19178" actId="790"/>
          <ac:spMkLst>
            <pc:docMk/>
            <pc:sldMk cId="1612370939" sldId="316"/>
            <ac:spMk id="4" creationId="{DB78FCD7-24C8-AA33-5187-F463275B9DDA}"/>
          </ac:spMkLst>
        </pc:spChg>
        <pc:spChg chg="mod">
          <ac:chgData name="MARIA INMACULADA SANTAMARIA VALENZUELA" userId="ce49ef87-c7e3-4d0f-9bdf-fe69029b02d5" providerId="ADAL" clId="{E673AF77-5E13-4E4F-9ED6-8078CC85BBA8}" dt="2025-05-07T15:33:00.719" v="19178" actId="790"/>
          <ac:spMkLst>
            <pc:docMk/>
            <pc:sldMk cId="1612370939" sldId="316"/>
            <ac:spMk id="5" creationId="{1F197C19-B924-C6C7-24D8-8CD38419FE69}"/>
          </ac:spMkLst>
        </pc:spChg>
        <pc:spChg chg="mod">
          <ac:chgData name="MARIA INMACULADA SANTAMARIA VALENZUELA" userId="ce49ef87-c7e3-4d0f-9bdf-fe69029b02d5" providerId="ADAL" clId="{E673AF77-5E13-4E4F-9ED6-8078CC85BBA8}" dt="2025-05-07T15:33:00.719" v="19178" actId="790"/>
          <ac:spMkLst>
            <pc:docMk/>
            <pc:sldMk cId="1612370939" sldId="316"/>
            <ac:spMk id="8" creationId="{AACD5A98-57D7-C654-F442-273883E0B360}"/>
          </ac:spMkLst>
        </pc:spChg>
        <pc:spChg chg="mod">
          <ac:chgData name="MARIA INMACULADA SANTAMARIA VALENZUELA" userId="ce49ef87-c7e3-4d0f-9bdf-fe69029b02d5" providerId="ADAL" clId="{E673AF77-5E13-4E4F-9ED6-8078CC85BBA8}" dt="2025-05-07T15:33:00.719" v="19178" actId="790"/>
          <ac:spMkLst>
            <pc:docMk/>
            <pc:sldMk cId="1612370939" sldId="316"/>
            <ac:spMk id="9" creationId="{51A7C549-0EE5-9260-41EE-EF58691133D3}"/>
          </ac:spMkLst>
        </pc:spChg>
        <pc:spChg chg="mod">
          <ac:chgData name="MARIA INMACULADA SANTAMARIA VALENZUELA" userId="ce49ef87-c7e3-4d0f-9bdf-fe69029b02d5" providerId="ADAL" clId="{E673AF77-5E13-4E4F-9ED6-8078CC85BBA8}" dt="2025-05-07T15:33:00.719" v="19178" actId="790"/>
          <ac:spMkLst>
            <pc:docMk/>
            <pc:sldMk cId="1612370939" sldId="316"/>
            <ac:spMk id="10" creationId="{05F30E5B-B485-555E-691B-4F0CA2B45320}"/>
          </ac:spMkLst>
        </pc:spChg>
        <pc:spChg chg="mod">
          <ac:chgData name="MARIA INMACULADA SANTAMARIA VALENZUELA" userId="ce49ef87-c7e3-4d0f-9bdf-fe69029b02d5" providerId="ADAL" clId="{E673AF77-5E13-4E4F-9ED6-8078CC85BBA8}" dt="2025-05-07T15:33:00.719" v="19178" actId="790"/>
          <ac:spMkLst>
            <pc:docMk/>
            <pc:sldMk cId="1612370939" sldId="316"/>
            <ac:spMk id="12" creationId="{58936E79-A102-C112-1AEB-55847DB40478}"/>
          </ac:spMkLst>
        </pc:spChg>
        <pc:spChg chg="mod">
          <ac:chgData name="MARIA INMACULADA SANTAMARIA VALENZUELA" userId="ce49ef87-c7e3-4d0f-9bdf-fe69029b02d5" providerId="ADAL" clId="{E673AF77-5E13-4E4F-9ED6-8078CC85BBA8}" dt="2025-05-07T15:11:49.987" v="17517"/>
          <ac:spMkLst>
            <pc:docMk/>
            <pc:sldMk cId="1612370939" sldId="316"/>
            <ac:spMk id="13" creationId="{B8DC2B23-A644-65A6-900C-9EE406884047}"/>
          </ac:spMkLst>
        </pc:spChg>
        <pc:spChg chg="mod">
          <ac:chgData name="MARIA INMACULADA SANTAMARIA VALENZUELA" userId="ce49ef87-c7e3-4d0f-9bdf-fe69029b02d5" providerId="ADAL" clId="{E673AF77-5E13-4E4F-9ED6-8078CC85BBA8}" dt="2025-05-07T15:33:00.719" v="19178" actId="790"/>
          <ac:spMkLst>
            <pc:docMk/>
            <pc:sldMk cId="1612370939" sldId="316"/>
            <ac:spMk id="14" creationId="{0E158BD2-DD49-334B-D504-1EA6686F164A}"/>
          </ac:spMkLst>
        </pc:spChg>
        <pc:spChg chg="mod">
          <ac:chgData name="MARIA INMACULADA SANTAMARIA VALENZUELA" userId="ce49ef87-c7e3-4d0f-9bdf-fe69029b02d5" providerId="ADAL" clId="{E673AF77-5E13-4E4F-9ED6-8078CC85BBA8}" dt="2025-05-07T15:33:00.719" v="19178" actId="790"/>
          <ac:spMkLst>
            <pc:docMk/>
            <pc:sldMk cId="1612370939" sldId="316"/>
            <ac:spMk id="15" creationId="{95932ADC-A694-D67A-C719-C0C1D674463A}"/>
          </ac:spMkLst>
        </pc:spChg>
        <pc:grpChg chg="add mod">
          <ac:chgData name="MARIA INMACULADA SANTAMARIA VALENZUELA" userId="ce49ef87-c7e3-4d0f-9bdf-fe69029b02d5" providerId="ADAL" clId="{E673AF77-5E13-4E4F-9ED6-8078CC85BBA8}" dt="2025-05-07T15:11:49.987" v="17517"/>
          <ac:grpSpMkLst>
            <pc:docMk/>
            <pc:sldMk cId="1612370939" sldId="316"/>
            <ac:grpSpMk id="7" creationId="{BD427A96-1460-48EF-623D-B03F130ADAA9}"/>
          </ac:grpSpMkLst>
        </pc:grpChg>
        <pc:grpChg chg="add mod">
          <ac:chgData name="MARIA INMACULADA SANTAMARIA VALENZUELA" userId="ce49ef87-c7e3-4d0f-9bdf-fe69029b02d5" providerId="ADAL" clId="{E673AF77-5E13-4E4F-9ED6-8078CC85BBA8}" dt="2025-05-07T15:11:49.987" v="17517"/>
          <ac:grpSpMkLst>
            <pc:docMk/>
            <pc:sldMk cId="1612370939" sldId="316"/>
            <ac:grpSpMk id="11" creationId="{D2021157-9A3B-8A53-5700-4C716A3143CE}"/>
          </ac:grpSpMkLst>
        </pc:grpChg>
        <pc:graphicFrameChg chg="add mod modGraphic">
          <ac:chgData name="MARIA INMACULADA SANTAMARIA VALENZUELA" userId="ce49ef87-c7e3-4d0f-9bdf-fe69029b02d5" providerId="ADAL" clId="{E673AF77-5E13-4E4F-9ED6-8078CC85BBA8}" dt="2025-05-07T15:03:23.164" v="15735" actId="790"/>
          <ac:graphicFrameMkLst>
            <pc:docMk/>
            <pc:sldMk cId="1612370939" sldId="316"/>
            <ac:graphicFrameMk id="6" creationId="{86C596F0-4B58-E06E-0635-C597A883301E}"/>
          </ac:graphicFrameMkLst>
        </pc:graphicFrameChg>
      </pc:sldChg>
      <pc:sldChg chg="delSp modSp add mod ord">
        <pc:chgData name="MARIA INMACULADA SANTAMARIA VALENZUELA" userId="ce49ef87-c7e3-4d0f-9bdf-fe69029b02d5" providerId="ADAL" clId="{E673AF77-5E13-4E4F-9ED6-8078CC85BBA8}" dt="2025-05-07T15:33:00.719" v="19178" actId="790"/>
        <pc:sldMkLst>
          <pc:docMk/>
          <pc:sldMk cId="2194625525" sldId="317"/>
        </pc:sldMkLst>
        <pc:spChg chg="mod">
          <ac:chgData name="MARIA INMACULADA SANTAMARIA VALENZUELA" userId="ce49ef87-c7e3-4d0f-9bdf-fe69029b02d5" providerId="ADAL" clId="{E673AF77-5E13-4E4F-9ED6-8078CC85BBA8}" dt="2025-05-07T15:33:00.719" v="19178" actId="790"/>
          <ac:spMkLst>
            <pc:docMk/>
            <pc:sldMk cId="2194625525" sldId="317"/>
            <ac:spMk id="3" creationId="{CB5D3B29-84FE-8D3F-0FA4-20B7CE4FE396}"/>
          </ac:spMkLst>
        </pc:spChg>
        <pc:spChg chg="mod">
          <ac:chgData name="MARIA INMACULADA SANTAMARIA VALENZUELA" userId="ce49ef87-c7e3-4d0f-9bdf-fe69029b02d5" providerId="ADAL" clId="{E673AF77-5E13-4E4F-9ED6-8078CC85BBA8}" dt="2025-05-07T15:33:00.719" v="19178" actId="790"/>
          <ac:spMkLst>
            <pc:docMk/>
            <pc:sldMk cId="2194625525" sldId="317"/>
            <ac:spMk id="5" creationId="{D680D6BA-5210-C3BF-5502-DF2A87B6480D}"/>
          </ac:spMkLst>
        </pc:spChg>
        <pc:spChg chg="mod">
          <ac:chgData name="MARIA INMACULADA SANTAMARIA VALENZUELA" userId="ce49ef87-c7e3-4d0f-9bdf-fe69029b02d5" providerId="ADAL" clId="{E673AF77-5E13-4E4F-9ED6-8078CC85BBA8}" dt="2025-05-07T15:33:00.719" v="19178" actId="790"/>
          <ac:spMkLst>
            <pc:docMk/>
            <pc:sldMk cId="2194625525" sldId="317"/>
            <ac:spMk id="6" creationId="{06C3B3D1-4A80-B236-AE96-21BE85EA2558}"/>
          </ac:spMkLst>
        </pc:spChg>
        <pc:spChg chg="mod">
          <ac:chgData name="MARIA INMACULADA SANTAMARIA VALENZUELA" userId="ce49ef87-c7e3-4d0f-9bdf-fe69029b02d5" providerId="ADAL" clId="{E673AF77-5E13-4E4F-9ED6-8078CC85BBA8}" dt="2025-05-07T15:33:00.719" v="19178" actId="790"/>
          <ac:spMkLst>
            <pc:docMk/>
            <pc:sldMk cId="2194625525" sldId="317"/>
            <ac:spMk id="10" creationId="{E54B6316-8BFF-C109-A37A-BC438D103D10}"/>
          </ac:spMkLst>
        </pc:spChg>
        <pc:spChg chg="mod">
          <ac:chgData name="MARIA INMACULADA SANTAMARIA VALENZUELA" userId="ce49ef87-c7e3-4d0f-9bdf-fe69029b02d5" providerId="ADAL" clId="{E673AF77-5E13-4E4F-9ED6-8078CC85BBA8}" dt="2025-05-07T15:33:00.719" v="19178" actId="790"/>
          <ac:spMkLst>
            <pc:docMk/>
            <pc:sldMk cId="2194625525" sldId="317"/>
            <ac:spMk id="12" creationId="{4230546E-A432-012A-B32F-94E6FAF3D7DE}"/>
          </ac:spMkLst>
        </pc:spChg>
        <pc:spChg chg="mod">
          <ac:chgData name="MARIA INMACULADA SANTAMARIA VALENZUELA" userId="ce49ef87-c7e3-4d0f-9bdf-fe69029b02d5" providerId="ADAL" clId="{E673AF77-5E13-4E4F-9ED6-8078CC85BBA8}" dt="2025-05-07T15:33:00.719" v="19178" actId="790"/>
          <ac:spMkLst>
            <pc:docMk/>
            <pc:sldMk cId="2194625525" sldId="317"/>
            <ac:spMk id="14" creationId="{21BA9A43-D610-929F-905D-7D82DF075BDB}"/>
          </ac:spMkLst>
        </pc:spChg>
      </pc:sldChg>
      <pc:sldChg chg="addSp delSp add del setBg delDesignElem">
        <pc:chgData name="MARIA INMACULADA SANTAMARIA VALENZUELA" userId="ce49ef87-c7e3-4d0f-9bdf-fe69029b02d5" providerId="ADAL" clId="{E673AF77-5E13-4E4F-9ED6-8078CC85BBA8}" dt="2025-05-05T09:18:22.975" v="6404"/>
        <pc:sldMkLst>
          <pc:docMk/>
          <pc:sldMk cId="3124570927" sldId="317"/>
        </pc:sldMkLst>
      </pc:sldChg>
      <pc:sldChg chg="delSp modSp add mod ord">
        <pc:chgData name="MARIA INMACULADA SANTAMARIA VALENZUELA" userId="ce49ef87-c7e3-4d0f-9bdf-fe69029b02d5" providerId="ADAL" clId="{E673AF77-5E13-4E4F-9ED6-8078CC85BBA8}" dt="2025-05-07T15:33:00.719" v="19178" actId="790"/>
        <pc:sldMkLst>
          <pc:docMk/>
          <pc:sldMk cId="3764229205" sldId="318"/>
        </pc:sldMkLst>
        <pc:spChg chg="mod">
          <ac:chgData name="MARIA INMACULADA SANTAMARIA VALENZUELA" userId="ce49ef87-c7e3-4d0f-9bdf-fe69029b02d5" providerId="ADAL" clId="{E673AF77-5E13-4E4F-9ED6-8078CC85BBA8}" dt="2025-05-07T15:33:00.719" v="19178" actId="790"/>
          <ac:spMkLst>
            <pc:docMk/>
            <pc:sldMk cId="3764229205" sldId="318"/>
            <ac:spMk id="3" creationId="{D013B24B-48E3-D516-5ED1-8C7F0FFC4954}"/>
          </ac:spMkLst>
        </pc:spChg>
        <pc:spChg chg="mod">
          <ac:chgData name="MARIA INMACULADA SANTAMARIA VALENZUELA" userId="ce49ef87-c7e3-4d0f-9bdf-fe69029b02d5" providerId="ADAL" clId="{E673AF77-5E13-4E4F-9ED6-8078CC85BBA8}" dt="2025-05-07T15:33:00.719" v="19178" actId="790"/>
          <ac:spMkLst>
            <pc:docMk/>
            <pc:sldMk cId="3764229205" sldId="318"/>
            <ac:spMk id="5" creationId="{979705DF-1C43-4233-203E-E8E5CABD923F}"/>
          </ac:spMkLst>
        </pc:spChg>
        <pc:spChg chg="mod">
          <ac:chgData name="MARIA INMACULADA SANTAMARIA VALENZUELA" userId="ce49ef87-c7e3-4d0f-9bdf-fe69029b02d5" providerId="ADAL" clId="{E673AF77-5E13-4E4F-9ED6-8078CC85BBA8}" dt="2025-05-07T15:33:00.719" v="19178" actId="790"/>
          <ac:spMkLst>
            <pc:docMk/>
            <pc:sldMk cId="3764229205" sldId="318"/>
            <ac:spMk id="6" creationId="{DF616929-5033-4CB8-C049-7232BC085FEF}"/>
          </ac:spMkLst>
        </pc:spChg>
        <pc:spChg chg="mod">
          <ac:chgData name="MARIA INMACULADA SANTAMARIA VALENZUELA" userId="ce49ef87-c7e3-4d0f-9bdf-fe69029b02d5" providerId="ADAL" clId="{E673AF77-5E13-4E4F-9ED6-8078CC85BBA8}" dt="2025-05-07T15:33:00.719" v="19178" actId="790"/>
          <ac:spMkLst>
            <pc:docMk/>
            <pc:sldMk cId="3764229205" sldId="318"/>
            <ac:spMk id="10" creationId="{97468051-1CF2-BA41-4081-4389E03C8257}"/>
          </ac:spMkLst>
        </pc:spChg>
        <pc:spChg chg="mod">
          <ac:chgData name="MARIA INMACULADA SANTAMARIA VALENZUELA" userId="ce49ef87-c7e3-4d0f-9bdf-fe69029b02d5" providerId="ADAL" clId="{E673AF77-5E13-4E4F-9ED6-8078CC85BBA8}" dt="2025-05-07T15:33:00.719" v="19178" actId="790"/>
          <ac:spMkLst>
            <pc:docMk/>
            <pc:sldMk cId="3764229205" sldId="318"/>
            <ac:spMk id="12" creationId="{33FE2024-0A2D-1BAA-FCAF-6E089316C7BE}"/>
          </ac:spMkLst>
        </pc:spChg>
        <pc:spChg chg="mod">
          <ac:chgData name="MARIA INMACULADA SANTAMARIA VALENZUELA" userId="ce49ef87-c7e3-4d0f-9bdf-fe69029b02d5" providerId="ADAL" clId="{E673AF77-5E13-4E4F-9ED6-8078CC85BBA8}" dt="2025-05-07T15:33:00.719" v="19178" actId="790"/>
          <ac:spMkLst>
            <pc:docMk/>
            <pc:sldMk cId="3764229205" sldId="318"/>
            <ac:spMk id="14" creationId="{79546543-9252-BBCA-3894-170ACF2090D0}"/>
          </ac:spMkLst>
        </pc:spChg>
      </pc:sldChg>
      <pc:sldChg chg="addSp delSp modSp add mod ord">
        <pc:chgData name="MARIA INMACULADA SANTAMARIA VALENZUELA" userId="ce49ef87-c7e3-4d0f-9bdf-fe69029b02d5" providerId="ADAL" clId="{E673AF77-5E13-4E4F-9ED6-8078CC85BBA8}" dt="2025-05-07T15:36:55.197" v="19707"/>
        <pc:sldMkLst>
          <pc:docMk/>
          <pc:sldMk cId="3420021981" sldId="319"/>
        </pc:sldMkLst>
        <pc:spChg chg="add mod">
          <ac:chgData name="MARIA INMACULADA SANTAMARIA VALENZUELA" userId="ce49ef87-c7e3-4d0f-9bdf-fe69029b02d5" providerId="ADAL" clId="{E673AF77-5E13-4E4F-9ED6-8078CC85BBA8}" dt="2025-05-07T15:36:55.197" v="19707"/>
          <ac:spMkLst>
            <pc:docMk/>
            <pc:sldMk cId="3420021981" sldId="319"/>
            <ac:spMk id="2" creationId="{CEC1DB8B-2D13-EC8F-9EEA-6BE5994313CC}"/>
          </ac:spMkLst>
        </pc:spChg>
        <pc:spChg chg="mod">
          <ac:chgData name="MARIA INMACULADA SANTAMARIA VALENZUELA" userId="ce49ef87-c7e3-4d0f-9bdf-fe69029b02d5" providerId="ADAL" clId="{E673AF77-5E13-4E4F-9ED6-8078CC85BBA8}" dt="2025-05-07T15:33:00.719" v="19178" actId="790"/>
          <ac:spMkLst>
            <pc:docMk/>
            <pc:sldMk cId="3420021981" sldId="319"/>
            <ac:spMk id="3" creationId="{18AD4D15-D521-045E-E4CC-F8038A7DE139}"/>
          </ac:spMkLst>
        </pc:spChg>
        <pc:spChg chg="mod">
          <ac:chgData name="MARIA INMACULADA SANTAMARIA VALENZUELA" userId="ce49ef87-c7e3-4d0f-9bdf-fe69029b02d5" providerId="ADAL" clId="{E673AF77-5E13-4E4F-9ED6-8078CC85BBA8}" dt="2025-05-07T15:33:00.719" v="19178" actId="790"/>
          <ac:spMkLst>
            <pc:docMk/>
            <pc:sldMk cId="3420021981" sldId="319"/>
            <ac:spMk id="4" creationId="{108CEB0A-92B7-EB70-5472-A7EECE8E394A}"/>
          </ac:spMkLst>
        </pc:spChg>
        <pc:spChg chg="mod">
          <ac:chgData name="MARIA INMACULADA SANTAMARIA VALENZUELA" userId="ce49ef87-c7e3-4d0f-9bdf-fe69029b02d5" providerId="ADAL" clId="{E673AF77-5E13-4E4F-9ED6-8078CC85BBA8}" dt="2025-05-07T15:33:00.719" v="19178" actId="790"/>
          <ac:spMkLst>
            <pc:docMk/>
            <pc:sldMk cId="3420021981" sldId="319"/>
            <ac:spMk id="5" creationId="{78083A3C-A3A3-47B7-3202-D92244AB08F2}"/>
          </ac:spMkLst>
        </pc:spChg>
        <pc:spChg chg="mod">
          <ac:chgData name="MARIA INMACULADA SANTAMARIA VALENZUELA" userId="ce49ef87-c7e3-4d0f-9bdf-fe69029b02d5" providerId="ADAL" clId="{E673AF77-5E13-4E4F-9ED6-8078CC85BBA8}" dt="2025-05-07T15:36:55.197" v="19707"/>
          <ac:spMkLst>
            <pc:docMk/>
            <pc:sldMk cId="3420021981" sldId="319"/>
            <ac:spMk id="8" creationId="{16D3CF1E-0BE0-CAE9-850F-2A794D70CF31}"/>
          </ac:spMkLst>
        </pc:spChg>
        <pc:spChg chg="mod">
          <ac:chgData name="MARIA INMACULADA SANTAMARIA VALENZUELA" userId="ce49ef87-c7e3-4d0f-9bdf-fe69029b02d5" providerId="ADAL" clId="{E673AF77-5E13-4E4F-9ED6-8078CC85BBA8}" dt="2025-05-07T15:36:55.197" v="19707"/>
          <ac:spMkLst>
            <pc:docMk/>
            <pc:sldMk cId="3420021981" sldId="319"/>
            <ac:spMk id="9" creationId="{4775FD3D-57B3-1D2E-DCAE-045EEE31E3A7}"/>
          </ac:spMkLst>
        </pc:spChg>
        <pc:spChg chg="mod">
          <ac:chgData name="MARIA INMACULADA SANTAMARIA VALENZUELA" userId="ce49ef87-c7e3-4d0f-9bdf-fe69029b02d5" providerId="ADAL" clId="{E673AF77-5E13-4E4F-9ED6-8078CC85BBA8}" dt="2025-05-07T15:33:00.719" v="19178" actId="790"/>
          <ac:spMkLst>
            <pc:docMk/>
            <pc:sldMk cId="3420021981" sldId="319"/>
            <ac:spMk id="10" creationId="{5051BF15-8EDE-8E61-50CF-562842219070}"/>
          </ac:spMkLst>
        </pc:spChg>
        <pc:spChg chg="mod">
          <ac:chgData name="MARIA INMACULADA SANTAMARIA VALENZUELA" userId="ce49ef87-c7e3-4d0f-9bdf-fe69029b02d5" providerId="ADAL" clId="{E673AF77-5E13-4E4F-9ED6-8078CC85BBA8}" dt="2025-05-07T15:33:00.719" v="19178" actId="790"/>
          <ac:spMkLst>
            <pc:docMk/>
            <pc:sldMk cId="3420021981" sldId="319"/>
            <ac:spMk id="12" creationId="{A8793477-2C28-BD3F-B6F8-BB36C3C6A4D0}"/>
          </ac:spMkLst>
        </pc:spChg>
        <pc:spChg chg="mod">
          <ac:chgData name="MARIA INMACULADA SANTAMARIA VALENZUELA" userId="ce49ef87-c7e3-4d0f-9bdf-fe69029b02d5" providerId="ADAL" clId="{E673AF77-5E13-4E4F-9ED6-8078CC85BBA8}" dt="2025-05-07T15:36:55.197" v="19707"/>
          <ac:spMkLst>
            <pc:docMk/>
            <pc:sldMk cId="3420021981" sldId="319"/>
            <ac:spMk id="13" creationId="{C60992D6-A039-1498-A3F6-7FEF29392BB0}"/>
          </ac:spMkLst>
        </pc:spChg>
        <pc:spChg chg="mod">
          <ac:chgData name="MARIA INMACULADA SANTAMARIA VALENZUELA" userId="ce49ef87-c7e3-4d0f-9bdf-fe69029b02d5" providerId="ADAL" clId="{E673AF77-5E13-4E4F-9ED6-8078CC85BBA8}" dt="2025-05-07T15:33:00.719" v="19178" actId="790"/>
          <ac:spMkLst>
            <pc:docMk/>
            <pc:sldMk cId="3420021981" sldId="319"/>
            <ac:spMk id="14" creationId="{120EA27C-B3CB-A9BB-E12D-5500A19E6B93}"/>
          </ac:spMkLst>
        </pc:spChg>
        <pc:spChg chg="mod">
          <ac:chgData name="MARIA INMACULADA SANTAMARIA VALENZUELA" userId="ce49ef87-c7e3-4d0f-9bdf-fe69029b02d5" providerId="ADAL" clId="{E673AF77-5E13-4E4F-9ED6-8078CC85BBA8}" dt="2025-05-07T15:36:55.197" v="19707"/>
          <ac:spMkLst>
            <pc:docMk/>
            <pc:sldMk cId="3420021981" sldId="319"/>
            <ac:spMk id="15" creationId="{C8A8127E-3F50-3AFB-12EF-2761446E74A6}"/>
          </ac:spMkLst>
        </pc:spChg>
        <pc:grpChg chg="add mod">
          <ac:chgData name="MARIA INMACULADA SANTAMARIA VALENZUELA" userId="ce49ef87-c7e3-4d0f-9bdf-fe69029b02d5" providerId="ADAL" clId="{E673AF77-5E13-4E4F-9ED6-8078CC85BBA8}" dt="2025-05-07T15:36:55.197" v="19707"/>
          <ac:grpSpMkLst>
            <pc:docMk/>
            <pc:sldMk cId="3420021981" sldId="319"/>
            <ac:grpSpMk id="7" creationId="{E865D4B8-5039-2B70-334E-88B9CF8F374F}"/>
          </ac:grpSpMkLst>
        </pc:grpChg>
        <pc:grpChg chg="add mod">
          <ac:chgData name="MARIA INMACULADA SANTAMARIA VALENZUELA" userId="ce49ef87-c7e3-4d0f-9bdf-fe69029b02d5" providerId="ADAL" clId="{E673AF77-5E13-4E4F-9ED6-8078CC85BBA8}" dt="2025-05-07T15:36:55.197" v="19707"/>
          <ac:grpSpMkLst>
            <pc:docMk/>
            <pc:sldMk cId="3420021981" sldId="319"/>
            <ac:grpSpMk id="11" creationId="{0D03B1EA-C392-AA08-0AA6-65B7615A5A16}"/>
          </ac:grpSpMkLst>
        </pc:grpChg>
        <pc:graphicFrameChg chg="add mod modGraphic">
          <ac:chgData name="MARIA INMACULADA SANTAMARIA VALENZUELA" userId="ce49ef87-c7e3-4d0f-9bdf-fe69029b02d5" providerId="ADAL" clId="{E673AF77-5E13-4E4F-9ED6-8078CC85BBA8}" dt="2025-05-07T15:33:00.719" v="19178" actId="790"/>
          <ac:graphicFrameMkLst>
            <pc:docMk/>
            <pc:sldMk cId="3420021981" sldId="319"/>
            <ac:graphicFrameMk id="6" creationId="{E0EC352D-9381-5807-5AB0-C0187F1602C8}"/>
          </ac:graphicFrameMkLst>
        </pc:graphicFrameChg>
      </pc:sldChg>
      <pc:sldChg chg="addSp delSp modSp add del mod ord delDesignElem chgLayout">
        <pc:chgData name="MARIA INMACULADA SANTAMARIA VALENZUELA" userId="ce49ef87-c7e3-4d0f-9bdf-fe69029b02d5" providerId="ADAL" clId="{E673AF77-5E13-4E4F-9ED6-8078CC85BBA8}" dt="2025-05-07T15:29:00.512" v="18601" actId="47"/>
        <pc:sldMkLst>
          <pc:docMk/>
          <pc:sldMk cId="3233928946" sldId="320"/>
        </pc:sldMkLst>
      </pc:sldChg>
      <pc:sldChg chg="add del">
        <pc:chgData name="MARIA INMACULADA SANTAMARIA VALENZUELA" userId="ce49ef87-c7e3-4d0f-9bdf-fe69029b02d5" providerId="ADAL" clId="{E673AF77-5E13-4E4F-9ED6-8078CC85BBA8}" dt="2025-05-05T10:29:08.600" v="6890" actId="47"/>
        <pc:sldMkLst>
          <pc:docMk/>
          <pc:sldMk cId="1369429051" sldId="321"/>
        </pc:sldMkLst>
      </pc:sldChg>
      <pc:sldChg chg="addSp delSp modSp add mod modClrScheme delDesignElem chgLayout">
        <pc:chgData name="MARIA INMACULADA SANTAMARIA VALENZUELA" userId="ce49ef87-c7e3-4d0f-9bdf-fe69029b02d5" providerId="ADAL" clId="{E673AF77-5E13-4E4F-9ED6-8078CC85BBA8}" dt="2025-05-15T18:02:24.539" v="21578" actId="1076"/>
        <pc:sldMkLst>
          <pc:docMk/>
          <pc:sldMk cId="3436723707" sldId="321"/>
        </pc:sldMkLst>
        <pc:spChg chg="add del mod ord">
          <ac:chgData name="MARIA INMACULADA SANTAMARIA VALENZUELA" userId="ce49ef87-c7e3-4d0f-9bdf-fe69029b02d5" providerId="ADAL" clId="{E673AF77-5E13-4E4F-9ED6-8078CC85BBA8}" dt="2025-05-07T17:33:34.607" v="20441" actId="6549"/>
          <ac:spMkLst>
            <pc:docMk/>
            <pc:sldMk cId="3436723707" sldId="321"/>
            <ac:spMk id="3" creationId="{D285511C-4B53-E009-0F69-135DD9E25083}"/>
          </ac:spMkLst>
        </pc:spChg>
        <pc:spChg chg="mod ord">
          <ac:chgData name="MARIA INMACULADA SANTAMARIA VALENZUELA" userId="ce49ef87-c7e3-4d0f-9bdf-fe69029b02d5" providerId="ADAL" clId="{E673AF77-5E13-4E4F-9ED6-8078CC85BBA8}" dt="2025-05-07T15:33:00.719" v="19178" actId="790"/>
          <ac:spMkLst>
            <pc:docMk/>
            <pc:sldMk cId="3436723707" sldId="321"/>
            <ac:spMk id="5" creationId="{9F291F29-922F-31F5-1628-DD11081D50C6}"/>
          </ac:spMkLst>
        </pc:spChg>
        <pc:spChg chg="mod ord">
          <ac:chgData name="MARIA INMACULADA SANTAMARIA VALENZUELA" userId="ce49ef87-c7e3-4d0f-9bdf-fe69029b02d5" providerId="ADAL" clId="{E673AF77-5E13-4E4F-9ED6-8078CC85BBA8}" dt="2025-05-07T15:33:00.719" v="19178" actId="790"/>
          <ac:spMkLst>
            <pc:docMk/>
            <pc:sldMk cId="3436723707" sldId="321"/>
            <ac:spMk id="6" creationId="{E1F890D4-5058-2012-838F-746DABD7DDDF}"/>
          </ac:spMkLst>
        </pc:spChg>
        <pc:graphicFrameChg chg="modGraphic">
          <ac:chgData name="MARIA INMACULADA SANTAMARIA VALENZUELA" userId="ce49ef87-c7e3-4d0f-9bdf-fe69029b02d5" providerId="ADAL" clId="{E673AF77-5E13-4E4F-9ED6-8078CC85BBA8}" dt="2025-05-07T15:33:00.719" v="19178" actId="790"/>
          <ac:graphicFrameMkLst>
            <pc:docMk/>
            <pc:sldMk cId="3436723707" sldId="321"/>
            <ac:graphicFrameMk id="4" creationId="{22985EDB-84F9-8817-48A4-D86CBFD5C408}"/>
          </ac:graphicFrameMkLst>
        </pc:graphicFrameChg>
        <pc:picChg chg="add mod">
          <ac:chgData name="MARIA INMACULADA SANTAMARIA VALENZUELA" userId="ce49ef87-c7e3-4d0f-9bdf-fe69029b02d5" providerId="ADAL" clId="{E673AF77-5E13-4E4F-9ED6-8078CC85BBA8}" dt="2025-05-15T18:02:24.539" v="21578" actId="1076"/>
          <ac:picMkLst>
            <pc:docMk/>
            <pc:sldMk cId="3436723707" sldId="321"/>
            <ac:picMk id="9" creationId="{EE42439B-FC60-5677-E48B-B65E023DA492}"/>
          </ac:picMkLst>
        </pc:picChg>
      </pc:sldChg>
      <pc:sldChg chg="addSp delSp modSp add mod delDesignElem chgLayout">
        <pc:chgData name="MARIA INMACULADA SANTAMARIA VALENZUELA" userId="ce49ef87-c7e3-4d0f-9bdf-fe69029b02d5" providerId="ADAL" clId="{E673AF77-5E13-4E4F-9ED6-8078CC85BBA8}" dt="2025-05-07T17:34:41.667" v="20606" actId="20577"/>
        <pc:sldMkLst>
          <pc:docMk/>
          <pc:sldMk cId="2718237920" sldId="322"/>
        </pc:sldMkLst>
        <pc:spChg chg="mod ord">
          <ac:chgData name="MARIA INMACULADA SANTAMARIA VALENZUELA" userId="ce49ef87-c7e3-4d0f-9bdf-fe69029b02d5" providerId="ADAL" clId="{E673AF77-5E13-4E4F-9ED6-8078CC85BBA8}" dt="2025-05-07T15:33:00.719" v="19178" actId="790"/>
          <ac:spMkLst>
            <pc:docMk/>
            <pc:sldMk cId="2718237920" sldId="322"/>
            <ac:spMk id="6" creationId="{FC988476-38BB-62E4-40A4-8E94F156AE4C}"/>
          </ac:spMkLst>
        </pc:spChg>
        <pc:spChg chg="add del mod">
          <ac:chgData name="MARIA INMACULADA SANTAMARIA VALENZUELA" userId="ce49ef87-c7e3-4d0f-9bdf-fe69029b02d5" providerId="ADAL" clId="{E673AF77-5E13-4E4F-9ED6-8078CC85BBA8}" dt="2025-05-07T17:34:41.667" v="20606" actId="20577"/>
          <ac:spMkLst>
            <pc:docMk/>
            <pc:sldMk cId="2718237920" sldId="322"/>
            <ac:spMk id="7" creationId="{15234949-50A5-3B4B-3C80-7237C8ADB11A}"/>
          </ac:spMkLst>
        </pc:spChg>
        <pc:graphicFrameChg chg="modGraphic">
          <ac:chgData name="MARIA INMACULADA SANTAMARIA VALENZUELA" userId="ce49ef87-c7e3-4d0f-9bdf-fe69029b02d5" providerId="ADAL" clId="{E673AF77-5E13-4E4F-9ED6-8078CC85BBA8}" dt="2025-05-07T15:33:00.719" v="19178" actId="790"/>
          <ac:graphicFrameMkLst>
            <pc:docMk/>
            <pc:sldMk cId="2718237920" sldId="322"/>
            <ac:graphicFrameMk id="4" creationId="{3CDD8BA3-FF19-412D-FB73-8575323FFC63}"/>
          </ac:graphicFrameMkLst>
        </pc:graphicFrameChg>
        <pc:picChg chg="add mod">
          <ac:chgData name="MARIA INMACULADA SANTAMARIA VALENZUELA" userId="ce49ef87-c7e3-4d0f-9bdf-fe69029b02d5" providerId="ADAL" clId="{E673AF77-5E13-4E4F-9ED6-8078CC85BBA8}" dt="2025-05-05T11:43:31.827" v="6919" actId="1076"/>
          <ac:picMkLst>
            <pc:docMk/>
            <pc:sldMk cId="2718237920" sldId="322"/>
            <ac:picMk id="8" creationId="{67490AB5-324B-EC5B-8D88-6EAD70856DE6}"/>
          </ac:picMkLst>
        </pc:picChg>
      </pc:sldChg>
      <pc:sldChg chg="addSp delSp modSp add del mod ord delDesignElem chgLayout">
        <pc:chgData name="MARIA INMACULADA SANTAMARIA VALENZUELA" userId="ce49ef87-c7e3-4d0f-9bdf-fe69029b02d5" providerId="ADAL" clId="{E673AF77-5E13-4E4F-9ED6-8078CC85BBA8}" dt="2025-05-15T18:02:41.261" v="21579" actId="47"/>
        <pc:sldMkLst>
          <pc:docMk/>
          <pc:sldMk cId="2508387914" sldId="323"/>
        </pc:sldMkLst>
      </pc:sldChg>
      <pc:sldChg chg="addSp delSp modSp add del mod">
        <pc:chgData name="MARIA INMACULADA SANTAMARIA VALENZUELA" userId="ce49ef87-c7e3-4d0f-9bdf-fe69029b02d5" providerId="ADAL" clId="{E673AF77-5E13-4E4F-9ED6-8078CC85BBA8}" dt="2025-05-05T12:22:44.902" v="6949" actId="47"/>
        <pc:sldMkLst>
          <pc:docMk/>
          <pc:sldMk cId="1212115784" sldId="324"/>
        </pc:sldMkLst>
      </pc:sldChg>
      <pc:sldChg chg="addSp delSp modSp add del mod">
        <pc:chgData name="MARIA INMACULADA SANTAMARIA VALENZUELA" userId="ce49ef87-c7e3-4d0f-9bdf-fe69029b02d5" providerId="ADAL" clId="{E673AF77-5E13-4E4F-9ED6-8078CC85BBA8}" dt="2025-05-06T16:32:25.701" v="9093" actId="47"/>
        <pc:sldMkLst>
          <pc:docMk/>
          <pc:sldMk cId="2753922588" sldId="325"/>
        </pc:sldMkLst>
      </pc:sldChg>
      <pc:sldChg chg="addSp delSp modSp add mod">
        <pc:chgData name="MARIA INMACULADA SANTAMARIA VALENZUELA" userId="ce49ef87-c7e3-4d0f-9bdf-fe69029b02d5" providerId="ADAL" clId="{E673AF77-5E13-4E4F-9ED6-8078CC85BBA8}" dt="2025-05-07T15:33:00.719" v="19178" actId="790"/>
        <pc:sldMkLst>
          <pc:docMk/>
          <pc:sldMk cId="1058363968" sldId="326"/>
        </pc:sldMkLst>
        <pc:spChg chg="mod">
          <ac:chgData name="MARIA INMACULADA SANTAMARIA VALENZUELA" userId="ce49ef87-c7e3-4d0f-9bdf-fe69029b02d5" providerId="ADAL" clId="{E673AF77-5E13-4E4F-9ED6-8078CC85BBA8}" dt="2025-05-07T15:33:00.719" v="19178" actId="790"/>
          <ac:spMkLst>
            <pc:docMk/>
            <pc:sldMk cId="1058363968" sldId="326"/>
            <ac:spMk id="2" creationId="{F8EDF7B7-752F-544B-0C45-880282DEBFCE}"/>
          </ac:spMkLst>
        </pc:spChg>
        <pc:spChg chg="mod">
          <ac:chgData name="MARIA INMACULADA SANTAMARIA VALENZUELA" userId="ce49ef87-c7e3-4d0f-9bdf-fe69029b02d5" providerId="ADAL" clId="{E673AF77-5E13-4E4F-9ED6-8078CC85BBA8}" dt="2025-05-07T15:33:00.719" v="19178" actId="790"/>
          <ac:spMkLst>
            <pc:docMk/>
            <pc:sldMk cId="1058363968" sldId="326"/>
            <ac:spMk id="5" creationId="{C2677B35-D0F7-66FC-05E5-00040705D9E4}"/>
          </ac:spMkLst>
        </pc:spChg>
        <pc:spChg chg="mod">
          <ac:chgData name="MARIA INMACULADA SANTAMARIA VALENZUELA" userId="ce49ef87-c7e3-4d0f-9bdf-fe69029b02d5" providerId="ADAL" clId="{E673AF77-5E13-4E4F-9ED6-8078CC85BBA8}" dt="2025-05-07T15:33:00.719" v="19178" actId="790"/>
          <ac:spMkLst>
            <pc:docMk/>
            <pc:sldMk cId="1058363968" sldId="326"/>
            <ac:spMk id="9" creationId="{358EB641-3B85-85A7-68D8-7B181A56F7A9}"/>
          </ac:spMkLst>
        </pc:spChg>
        <pc:spChg chg="mod">
          <ac:chgData name="MARIA INMACULADA SANTAMARIA VALENZUELA" userId="ce49ef87-c7e3-4d0f-9bdf-fe69029b02d5" providerId="ADAL" clId="{E673AF77-5E13-4E4F-9ED6-8078CC85BBA8}" dt="2025-05-07T15:33:00.719" v="19178" actId="790"/>
          <ac:spMkLst>
            <pc:docMk/>
            <pc:sldMk cId="1058363968" sldId="326"/>
            <ac:spMk id="11" creationId="{7F6DE156-827F-C956-D6EF-29DD0FE79ABF}"/>
          </ac:spMkLst>
        </pc:spChg>
        <pc:grpChg chg="add mod">
          <ac:chgData name="MARIA INMACULADA SANTAMARIA VALENZUELA" userId="ce49ef87-c7e3-4d0f-9bdf-fe69029b02d5" providerId="ADAL" clId="{E673AF77-5E13-4E4F-9ED6-8078CC85BBA8}" dt="2025-05-07T09:51:00.901" v="9757"/>
          <ac:grpSpMkLst>
            <pc:docMk/>
            <pc:sldMk cId="1058363968" sldId="326"/>
            <ac:grpSpMk id="8" creationId="{CFDB87D7-F637-1FFA-671F-80F75995A279}"/>
          </ac:grpSpMkLst>
        </pc:grpChg>
        <pc:graphicFrameChg chg="modGraphic">
          <ac:chgData name="MARIA INMACULADA SANTAMARIA VALENZUELA" userId="ce49ef87-c7e3-4d0f-9bdf-fe69029b02d5" providerId="ADAL" clId="{E673AF77-5E13-4E4F-9ED6-8078CC85BBA8}" dt="2025-05-07T15:33:00.719" v="19178" actId="790"/>
          <ac:graphicFrameMkLst>
            <pc:docMk/>
            <pc:sldMk cId="1058363968" sldId="326"/>
            <ac:graphicFrameMk id="4" creationId="{2B40AF94-C2E8-1EEC-0238-3F819A16839C}"/>
          </ac:graphicFrameMkLst>
        </pc:graphicFrameChg>
        <pc:picChg chg="add mod">
          <ac:chgData name="MARIA INMACULADA SANTAMARIA VALENZUELA" userId="ce49ef87-c7e3-4d0f-9bdf-fe69029b02d5" providerId="ADAL" clId="{E673AF77-5E13-4E4F-9ED6-8078CC85BBA8}" dt="2025-05-06T16:33:11.022" v="9127" actId="1076"/>
          <ac:picMkLst>
            <pc:docMk/>
            <pc:sldMk cId="1058363968" sldId="326"/>
            <ac:picMk id="7" creationId="{ECDA3252-9D3E-9A2A-2BFE-8BADBF701CF0}"/>
          </ac:picMkLst>
        </pc:picChg>
      </pc:sldChg>
      <pc:sldChg chg="addSp delSp modSp add mod">
        <pc:chgData name="MARIA INMACULADA SANTAMARIA VALENZUELA" userId="ce49ef87-c7e3-4d0f-9bdf-fe69029b02d5" providerId="ADAL" clId="{E673AF77-5E13-4E4F-9ED6-8078CC85BBA8}" dt="2025-05-07T15:33:00.719" v="19178" actId="790"/>
        <pc:sldMkLst>
          <pc:docMk/>
          <pc:sldMk cId="2759646855" sldId="327"/>
        </pc:sldMkLst>
        <pc:spChg chg="mod">
          <ac:chgData name="MARIA INMACULADA SANTAMARIA VALENZUELA" userId="ce49ef87-c7e3-4d0f-9bdf-fe69029b02d5" providerId="ADAL" clId="{E673AF77-5E13-4E4F-9ED6-8078CC85BBA8}" dt="2025-05-07T15:33:00.719" v="19178" actId="790"/>
          <ac:spMkLst>
            <pc:docMk/>
            <pc:sldMk cId="2759646855" sldId="327"/>
            <ac:spMk id="2" creationId="{134F4C2C-83BD-DF97-5F2B-F8EE8C9742E1}"/>
          </ac:spMkLst>
        </pc:spChg>
        <pc:spChg chg="mod">
          <ac:chgData name="MARIA INMACULADA SANTAMARIA VALENZUELA" userId="ce49ef87-c7e3-4d0f-9bdf-fe69029b02d5" providerId="ADAL" clId="{E673AF77-5E13-4E4F-9ED6-8078CC85BBA8}" dt="2025-05-07T15:33:00.719" v="19178" actId="790"/>
          <ac:spMkLst>
            <pc:docMk/>
            <pc:sldMk cId="2759646855" sldId="327"/>
            <ac:spMk id="5" creationId="{7891FFC6-7A66-4149-56BD-23BF98628BBB}"/>
          </ac:spMkLst>
        </pc:spChg>
        <pc:spChg chg="mod">
          <ac:chgData name="MARIA INMACULADA SANTAMARIA VALENZUELA" userId="ce49ef87-c7e3-4d0f-9bdf-fe69029b02d5" providerId="ADAL" clId="{E673AF77-5E13-4E4F-9ED6-8078CC85BBA8}" dt="2025-05-07T15:33:00.719" v="19178" actId="790"/>
          <ac:spMkLst>
            <pc:docMk/>
            <pc:sldMk cId="2759646855" sldId="327"/>
            <ac:spMk id="7" creationId="{FA36017E-9B82-C2D6-5070-84DA11EB15B5}"/>
          </ac:spMkLst>
        </pc:spChg>
        <pc:spChg chg="mod">
          <ac:chgData name="MARIA INMACULADA SANTAMARIA VALENZUELA" userId="ce49ef87-c7e3-4d0f-9bdf-fe69029b02d5" providerId="ADAL" clId="{E673AF77-5E13-4E4F-9ED6-8078CC85BBA8}" dt="2025-05-07T15:33:00.719" v="19178" actId="790"/>
          <ac:spMkLst>
            <pc:docMk/>
            <pc:sldMk cId="2759646855" sldId="327"/>
            <ac:spMk id="9" creationId="{451307AE-DE62-95AB-108B-19BA71C31AAA}"/>
          </ac:spMkLst>
        </pc:spChg>
        <pc:grpChg chg="add mod">
          <ac:chgData name="MARIA INMACULADA SANTAMARIA VALENZUELA" userId="ce49ef87-c7e3-4d0f-9bdf-fe69029b02d5" providerId="ADAL" clId="{E673AF77-5E13-4E4F-9ED6-8078CC85BBA8}" dt="2025-05-07T09:51:06.031" v="9758"/>
          <ac:grpSpMkLst>
            <pc:docMk/>
            <pc:sldMk cId="2759646855" sldId="327"/>
            <ac:grpSpMk id="6" creationId="{A1EF46BA-471C-A1BC-729B-0CCBF0247113}"/>
          </ac:grpSpMkLst>
        </pc:grpChg>
        <pc:graphicFrameChg chg="modGraphic">
          <ac:chgData name="MARIA INMACULADA SANTAMARIA VALENZUELA" userId="ce49ef87-c7e3-4d0f-9bdf-fe69029b02d5" providerId="ADAL" clId="{E673AF77-5E13-4E4F-9ED6-8078CC85BBA8}" dt="2025-05-07T15:33:00.719" v="19178" actId="790"/>
          <ac:graphicFrameMkLst>
            <pc:docMk/>
            <pc:sldMk cId="2759646855" sldId="327"/>
            <ac:graphicFrameMk id="4" creationId="{895AEA5F-8A89-91D0-BF55-49606E34B19F}"/>
          </ac:graphicFrameMkLst>
        </pc:graphicFrameChg>
        <pc:picChg chg="add mod">
          <ac:chgData name="MARIA INMACULADA SANTAMARIA VALENZUELA" userId="ce49ef87-c7e3-4d0f-9bdf-fe69029b02d5" providerId="ADAL" clId="{E673AF77-5E13-4E4F-9ED6-8078CC85BBA8}" dt="2025-05-06T16:33:27.513" v="9143" actId="1076"/>
          <ac:picMkLst>
            <pc:docMk/>
            <pc:sldMk cId="2759646855" sldId="327"/>
            <ac:picMk id="8" creationId="{309AD388-5473-5B77-9F31-16B9B6800C90}"/>
          </ac:picMkLst>
        </pc:picChg>
      </pc:sldChg>
      <pc:sldChg chg="addSp delSp modSp add del mod">
        <pc:chgData name="MARIA INMACULADA SANTAMARIA VALENZUELA" userId="ce49ef87-c7e3-4d0f-9bdf-fe69029b02d5" providerId="ADAL" clId="{E673AF77-5E13-4E4F-9ED6-8078CC85BBA8}" dt="2025-05-06T17:12:17.298" v="9199" actId="47"/>
        <pc:sldMkLst>
          <pc:docMk/>
          <pc:sldMk cId="4095430904" sldId="328"/>
        </pc:sldMkLst>
      </pc:sldChg>
      <pc:sldChg chg="addSp delSp modSp add del mod delDesignElem chgLayout">
        <pc:chgData name="MARIA INMACULADA SANTAMARIA VALENZUELA" userId="ce49ef87-c7e3-4d0f-9bdf-fe69029b02d5" providerId="ADAL" clId="{E673AF77-5E13-4E4F-9ED6-8078CC85BBA8}" dt="2025-05-07T10:47:47.787" v="10456" actId="47"/>
        <pc:sldMkLst>
          <pc:docMk/>
          <pc:sldMk cId="3277851132" sldId="329"/>
        </pc:sldMkLst>
      </pc:sldChg>
      <pc:sldChg chg="addSp delSp modSp add mod delDesignElem chgLayout">
        <pc:chgData name="MARIA INMACULADA SANTAMARIA VALENZUELA" userId="ce49ef87-c7e3-4d0f-9bdf-fe69029b02d5" providerId="ADAL" clId="{E673AF77-5E13-4E4F-9ED6-8078CC85BBA8}" dt="2025-05-15T18:03:32.207" v="21594"/>
        <pc:sldMkLst>
          <pc:docMk/>
          <pc:sldMk cId="2733223896" sldId="330"/>
        </pc:sldMkLst>
        <pc:spChg chg="add mod ord">
          <ac:chgData name="MARIA INMACULADA SANTAMARIA VALENZUELA" userId="ce49ef87-c7e3-4d0f-9bdf-fe69029b02d5" providerId="ADAL" clId="{E673AF77-5E13-4E4F-9ED6-8078CC85BBA8}" dt="2025-05-15T18:03:32.207" v="21594"/>
          <ac:spMkLst>
            <pc:docMk/>
            <pc:sldMk cId="2733223896" sldId="330"/>
            <ac:spMk id="2" creationId="{0D15E4E8-8E7C-8A3A-8F9E-5E6815387D96}"/>
          </ac:spMkLst>
        </pc:spChg>
        <pc:spChg chg="add del mod">
          <ac:chgData name="MARIA INMACULADA SANTAMARIA VALENZUELA" userId="ce49ef87-c7e3-4d0f-9bdf-fe69029b02d5" providerId="ADAL" clId="{E673AF77-5E13-4E4F-9ED6-8078CC85BBA8}" dt="2025-05-15T18:03:18.179" v="21591" actId="478"/>
          <ac:spMkLst>
            <pc:docMk/>
            <pc:sldMk cId="2733223896" sldId="330"/>
            <ac:spMk id="3" creationId="{57663EAF-1D37-794D-6C80-169494EDE934}"/>
          </ac:spMkLst>
        </pc:spChg>
        <pc:spChg chg="mod ord">
          <ac:chgData name="MARIA INMACULADA SANTAMARIA VALENZUELA" userId="ce49ef87-c7e3-4d0f-9bdf-fe69029b02d5" providerId="ADAL" clId="{E673AF77-5E13-4E4F-9ED6-8078CC85BBA8}" dt="2025-05-07T15:33:00.719" v="19178" actId="790"/>
          <ac:spMkLst>
            <pc:docMk/>
            <pc:sldMk cId="2733223896" sldId="330"/>
            <ac:spMk id="5" creationId="{B6E1EE81-B25B-A86B-8790-47BBB5E0B65E}"/>
          </ac:spMkLst>
        </pc:spChg>
        <pc:spChg chg="mod ord">
          <ac:chgData name="MARIA INMACULADA SANTAMARIA VALENZUELA" userId="ce49ef87-c7e3-4d0f-9bdf-fe69029b02d5" providerId="ADAL" clId="{E673AF77-5E13-4E4F-9ED6-8078CC85BBA8}" dt="2025-05-07T15:33:00.719" v="19178" actId="790"/>
          <ac:spMkLst>
            <pc:docMk/>
            <pc:sldMk cId="2733223896" sldId="330"/>
            <ac:spMk id="6" creationId="{60D777FC-2CA9-7069-91DC-CF7452559CEC}"/>
          </ac:spMkLst>
        </pc:spChg>
        <pc:graphicFrameChg chg="modGraphic">
          <ac:chgData name="MARIA INMACULADA SANTAMARIA VALENZUELA" userId="ce49ef87-c7e3-4d0f-9bdf-fe69029b02d5" providerId="ADAL" clId="{E673AF77-5E13-4E4F-9ED6-8078CC85BBA8}" dt="2025-05-07T15:33:00.719" v="19178" actId="790"/>
          <ac:graphicFrameMkLst>
            <pc:docMk/>
            <pc:sldMk cId="2733223896" sldId="330"/>
            <ac:graphicFrameMk id="4" creationId="{0F29E72A-C71B-1930-544C-51332B91BF27}"/>
          </ac:graphicFrameMkLst>
        </pc:graphicFrameChg>
        <pc:picChg chg="add del mod">
          <ac:chgData name="MARIA INMACULADA SANTAMARIA VALENZUELA" userId="ce49ef87-c7e3-4d0f-9bdf-fe69029b02d5" providerId="ADAL" clId="{E673AF77-5E13-4E4F-9ED6-8078CC85BBA8}" dt="2025-05-15T18:03:14.977" v="21590" actId="478"/>
          <ac:picMkLst>
            <pc:docMk/>
            <pc:sldMk cId="2733223896" sldId="330"/>
            <ac:picMk id="15" creationId="{5B010D9A-C968-7020-87D2-30C842BCD434}"/>
          </ac:picMkLst>
        </pc:picChg>
      </pc:sldChg>
      <pc:sldChg chg="addSp delSp modSp new del">
        <pc:chgData name="MARIA INMACULADA SANTAMARIA VALENZUELA" userId="ce49ef87-c7e3-4d0f-9bdf-fe69029b02d5" providerId="ADAL" clId="{E673AF77-5E13-4E4F-9ED6-8078CC85BBA8}" dt="2025-05-05T15:17:31.606" v="7258" actId="680"/>
        <pc:sldMkLst>
          <pc:docMk/>
          <pc:sldMk cId="4248673333" sldId="330"/>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59506584" sldId="331"/>
        </pc:sldMkLst>
        <pc:spChg chg="mod ord">
          <ac:chgData name="MARIA INMACULADA SANTAMARIA VALENZUELA" userId="ce49ef87-c7e3-4d0f-9bdf-fe69029b02d5" providerId="ADAL" clId="{E673AF77-5E13-4E4F-9ED6-8078CC85BBA8}" dt="2025-05-07T15:33:00.719" v="19178" actId="790"/>
          <ac:spMkLst>
            <pc:docMk/>
            <pc:sldMk cId="3359506584" sldId="331"/>
            <ac:spMk id="6" creationId="{6F50E14B-3758-BD9E-413C-9824D9DAEFAB}"/>
          </ac:spMkLst>
        </pc:spChg>
        <pc:grpChg chg="add mod">
          <ac:chgData name="MARIA INMACULADA SANTAMARIA VALENZUELA" userId="ce49ef87-c7e3-4d0f-9bdf-fe69029b02d5" providerId="ADAL" clId="{E673AF77-5E13-4E4F-9ED6-8078CC85BBA8}" dt="2025-05-07T10:01:40.257" v="9878" actId="1076"/>
          <ac:grpSpMkLst>
            <pc:docMk/>
            <pc:sldMk cId="3359506584" sldId="331"/>
            <ac:grpSpMk id="8" creationId="{C6C6B95A-58C8-4FE4-E9BA-7EE3F8FC28EE}"/>
          </ac:grpSpMkLst>
        </pc:grpChg>
        <pc:graphicFrameChg chg="modGraphic">
          <ac:chgData name="MARIA INMACULADA SANTAMARIA VALENZUELA" userId="ce49ef87-c7e3-4d0f-9bdf-fe69029b02d5" providerId="ADAL" clId="{E673AF77-5E13-4E4F-9ED6-8078CC85BBA8}" dt="2025-05-07T15:33:00.719" v="19178" actId="790"/>
          <ac:graphicFrameMkLst>
            <pc:docMk/>
            <pc:sldMk cId="3359506584" sldId="331"/>
            <ac:graphicFrameMk id="4" creationId="{1621DAD2-E740-82EF-6846-50FDFE1CA1B9}"/>
          </ac:graphicFrameMkLst>
        </pc:graphicFrameChg>
        <pc:picChg chg="add mod">
          <ac:chgData name="MARIA INMACULADA SANTAMARIA VALENZUELA" userId="ce49ef87-c7e3-4d0f-9bdf-fe69029b02d5" providerId="ADAL" clId="{E673AF77-5E13-4E4F-9ED6-8078CC85BBA8}" dt="2025-05-07T10:01:27.800" v="9875" actId="164"/>
          <ac:picMkLst>
            <pc:docMk/>
            <pc:sldMk cId="3359506584" sldId="331"/>
            <ac:picMk id="2" creationId="{3CAE2D31-ECE4-3A51-583E-C1AECA8B1620}"/>
          </ac:picMkLst>
        </pc:picChg>
        <pc:picChg chg="add mod">
          <ac:chgData name="MARIA INMACULADA SANTAMARIA VALENZUELA" userId="ce49ef87-c7e3-4d0f-9bdf-fe69029b02d5" providerId="ADAL" clId="{E673AF77-5E13-4E4F-9ED6-8078CC85BBA8}" dt="2025-05-07T10:01:27.800" v="9875" actId="164"/>
          <ac:picMkLst>
            <pc:docMk/>
            <pc:sldMk cId="3359506584" sldId="331"/>
            <ac:picMk id="3" creationId="{61B208A5-1AC7-C75D-3C5C-A13E9F0993F2}"/>
          </ac:picMkLst>
        </pc:picChg>
      </pc:sldChg>
      <pc:sldChg chg="addSp delSp modSp add del mod ord setBg delDesignElem chgLayout">
        <pc:chgData name="MARIA INMACULADA SANTAMARIA VALENZUELA" userId="ce49ef87-c7e3-4d0f-9bdf-fe69029b02d5" providerId="ADAL" clId="{E673AF77-5E13-4E4F-9ED6-8078CC85BBA8}" dt="2025-05-15T18:03:33.869" v="21595" actId="47"/>
        <pc:sldMkLst>
          <pc:docMk/>
          <pc:sldMk cId="645645427" sldId="332"/>
        </pc:sldMkLst>
        <pc:spChg chg="mod ord">
          <ac:chgData name="MARIA INMACULADA SANTAMARIA VALENZUELA" userId="ce49ef87-c7e3-4d0f-9bdf-fe69029b02d5" providerId="ADAL" clId="{E673AF77-5E13-4E4F-9ED6-8078CC85BBA8}" dt="2025-05-15T18:02:59.868" v="21580" actId="700"/>
          <ac:spMkLst>
            <pc:docMk/>
            <pc:sldMk cId="645645427" sldId="332"/>
            <ac:spMk id="2" creationId="{57789657-9FAA-D418-D8BE-0153DDCE0822}"/>
          </ac:spMkLst>
        </pc:spChg>
        <pc:spChg chg="mod ord">
          <ac:chgData name="MARIA INMACULADA SANTAMARIA VALENZUELA" userId="ce49ef87-c7e3-4d0f-9bdf-fe69029b02d5" providerId="ADAL" clId="{E673AF77-5E13-4E4F-9ED6-8078CC85BBA8}" dt="2025-05-15T18:02:59.868" v="21580" actId="700"/>
          <ac:spMkLst>
            <pc:docMk/>
            <pc:sldMk cId="645645427" sldId="332"/>
            <ac:spMk id="3" creationId="{0D376C0A-D345-08B8-A7CC-AC455D17F478}"/>
          </ac:spMkLst>
        </pc:spChg>
        <pc:spChg chg="add mod ord">
          <ac:chgData name="MARIA INMACULADA SANTAMARIA VALENZUELA" userId="ce49ef87-c7e3-4d0f-9bdf-fe69029b02d5" providerId="ADAL" clId="{E673AF77-5E13-4E4F-9ED6-8078CC85BBA8}" dt="2025-05-15T18:03:07.591" v="21588" actId="20577"/>
          <ac:spMkLst>
            <pc:docMk/>
            <pc:sldMk cId="645645427" sldId="332"/>
            <ac:spMk id="5" creationId="{FC6C8211-8B44-E3A3-6260-74E23F15D118}"/>
          </ac:spMkLst>
        </pc:spChg>
      </pc:sldChg>
      <pc:sldChg chg="add del">
        <pc:chgData name="MARIA INMACULADA SANTAMARIA VALENZUELA" userId="ce49ef87-c7e3-4d0f-9bdf-fe69029b02d5" providerId="ADAL" clId="{E673AF77-5E13-4E4F-9ED6-8078CC85BBA8}" dt="2025-05-06T16:30:59.200" v="9013" actId="47"/>
        <pc:sldMkLst>
          <pc:docMk/>
          <pc:sldMk cId="126608267" sldId="333"/>
        </pc:sldMkLst>
      </pc:sldChg>
      <pc:sldChg chg="addSp delSp modSp add mod">
        <pc:chgData name="MARIA INMACULADA SANTAMARIA VALENZUELA" userId="ce49ef87-c7e3-4d0f-9bdf-fe69029b02d5" providerId="ADAL" clId="{E673AF77-5E13-4E4F-9ED6-8078CC85BBA8}" dt="2025-05-07T17:46:31.556" v="20905" actId="114"/>
        <pc:sldMkLst>
          <pc:docMk/>
          <pc:sldMk cId="954462846" sldId="334"/>
        </pc:sldMkLst>
        <pc:spChg chg="mod">
          <ac:chgData name="MARIA INMACULADA SANTAMARIA VALENZUELA" userId="ce49ef87-c7e3-4d0f-9bdf-fe69029b02d5" providerId="ADAL" clId="{E673AF77-5E13-4E4F-9ED6-8078CC85BBA8}" dt="2025-05-07T15:33:00.719" v="19178" actId="790"/>
          <ac:spMkLst>
            <pc:docMk/>
            <pc:sldMk cId="954462846" sldId="334"/>
            <ac:spMk id="2" creationId="{BC586BCE-D9D3-7483-A047-BEB405BAA55C}"/>
          </ac:spMkLst>
        </pc:spChg>
        <pc:spChg chg="mod">
          <ac:chgData name="MARIA INMACULADA SANTAMARIA VALENZUELA" userId="ce49ef87-c7e3-4d0f-9bdf-fe69029b02d5" providerId="ADAL" clId="{E673AF77-5E13-4E4F-9ED6-8078CC85BBA8}" dt="2025-05-07T17:46:16.301" v="20900" actId="20577"/>
          <ac:spMkLst>
            <pc:docMk/>
            <pc:sldMk cId="954462846" sldId="334"/>
            <ac:spMk id="5" creationId="{27719A15-74C2-CE60-BCA3-50A5C1FE3900}"/>
          </ac:spMkLst>
        </pc:spChg>
        <pc:spChg chg="add mod">
          <ac:chgData name="MARIA INMACULADA SANTAMARIA VALENZUELA" userId="ce49ef87-c7e3-4d0f-9bdf-fe69029b02d5" providerId="ADAL" clId="{E673AF77-5E13-4E4F-9ED6-8078CC85BBA8}" dt="2025-05-07T17:46:31.556" v="20905" actId="114"/>
          <ac:spMkLst>
            <pc:docMk/>
            <pc:sldMk cId="954462846" sldId="334"/>
            <ac:spMk id="9" creationId="{01752714-048F-2EBE-BAC7-AC8E688A5E88}"/>
          </ac:spMkLst>
        </pc:spChg>
        <pc:spChg chg="mod">
          <ac:chgData name="MARIA INMACULADA SANTAMARIA VALENZUELA" userId="ce49ef87-c7e3-4d0f-9bdf-fe69029b02d5" providerId="ADAL" clId="{E673AF77-5E13-4E4F-9ED6-8078CC85BBA8}" dt="2025-05-07T15:33:00.719" v="19178" actId="790"/>
          <ac:spMkLst>
            <pc:docMk/>
            <pc:sldMk cId="954462846" sldId="334"/>
            <ac:spMk id="10" creationId="{6AFC36F4-0FB2-2F21-03DE-6D21A72740D1}"/>
          </ac:spMkLst>
        </pc:spChg>
        <pc:spChg chg="mod">
          <ac:chgData name="MARIA INMACULADA SANTAMARIA VALENZUELA" userId="ce49ef87-c7e3-4d0f-9bdf-fe69029b02d5" providerId="ADAL" clId="{E673AF77-5E13-4E4F-9ED6-8078CC85BBA8}" dt="2025-05-07T15:33:00.719" v="19178" actId="790"/>
          <ac:spMkLst>
            <pc:docMk/>
            <pc:sldMk cId="954462846" sldId="334"/>
            <ac:spMk id="12" creationId="{3280697D-221B-D4AE-C58D-0D5259FFEEC6}"/>
          </ac:spMkLst>
        </pc:spChg>
        <pc:spChg chg="mod">
          <ac:chgData name="MARIA INMACULADA SANTAMARIA VALENZUELA" userId="ce49ef87-c7e3-4d0f-9bdf-fe69029b02d5" providerId="ADAL" clId="{E673AF77-5E13-4E4F-9ED6-8078CC85BBA8}" dt="2025-05-07T15:33:00.719" v="19178" actId="790"/>
          <ac:spMkLst>
            <pc:docMk/>
            <pc:sldMk cId="954462846" sldId="334"/>
            <ac:spMk id="14" creationId="{A107DA7D-16AD-1D5B-7B47-0C28E93034C8}"/>
          </ac:spMkLst>
        </pc:spChg>
        <pc:spChg chg="mod">
          <ac:chgData name="MARIA INMACULADA SANTAMARIA VALENZUELA" userId="ce49ef87-c7e3-4d0f-9bdf-fe69029b02d5" providerId="ADAL" clId="{E673AF77-5E13-4E4F-9ED6-8078CC85BBA8}" dt="2025-05-07T15:33:00.719" v="19178" actId="790"/>
          <ac:spMkLst>
            <pc:docMk/>
            <pc:sldMk cId="954462846" sldId="334"/>
            <ac:spMk id="25" creationId="{098304CE-DED1-64B9-83E9-7DB83929EC92}"/>
          </ac:spMkLst>
        </pc:spChg>
        <pc:spChg chg="mod">
          <ac:chgData name="MARIA INMACULADA SANTAMARIA VALENZUELA" userId="ce49ef87-c7e3-4d0f-9bdf-fe69029b02d5" providerId="ADAL" clId="{E673AF77-5E13-4E4F-9ED6-8078CC85BBA8}" dt="2025-05-07T15:33:00.719" v="19178" actId="790"/>
          <ac:spMkLst>
            <pc:docMk/>
            <pc:sldMk cId="954462846" sldId="334"/>
            <ac:spMk id="26" creationId="{66A01549-FFF8-4486-3A38-AF91A387F6F4}"/>
          </ac:spMkLst>
        </pc:spChg>
        <pc:grpChg chg="add mod">
          <ac:chgData name="MARIA INMACULADA SANTAMARIA VALENZUELA" userId="ce49ef87-c7e3-4d0f-9bdf-fe69029b02d5" providerId="ADAL" clId="{E673AF77-5E13-4E4F-9ED6-8078CC85BBA8}" dt="2025-05-07T09:50:43.298" v="9750" actId="1037"/>
          <ac:grpSpMkLst>
            <pc:docMk/>
            <pc:sldMk cId="954462846" sldId="334"/>
            <ac:grpSpMk id="24" creationId="{E47FB7DE-53D6-65CA-6848-F4FCC426CE9D}"/>
          </ac:grpSpMkLst>
        </pc:grpChg>
        <pc:graphicFrameChg chg="modGraphic">
          <ac:chgData name="MARIA INMACULADA SANTAMARIA VALENZUELA" userId="ce49ef87-c7e3-4d0f-9bdf-fe69029b02d5" providerId="ADAL" clId="{E673AF77-5E13-4E4F-9ED6-8078CC85BBA8}" dt="2025-05-07T15:33:00.719" v="19178" actId="790"/>
          <ac:graphicFrameMkLst>
            <pc:docMk/>
            <pc:sldMk cId="954462846" sldId="334"/>
            <ac:graphicFrameMk id="4" creationId="{BDBA1B72-F89A-BC98-BEEC-476D7BD2DEC9}"/>
          </ac:graphicFrameMkLst>
        </pc:graphicFrameChg>
      </pc:sldChg>
      <pc:sldChg chg="delSp modSp add del mod">
        <pc:chgData name="MARIA INMACULADA SANTAMARIA VALENZUELA" userId="ce49ef87-c7e3-4d0f-9bdf-fe69029b02d5" providerId="ADAL" clId="{E673AF77-5E13-4E4F-9ED6-8078CC85BBA8}" dt="2025-05-05T15:59:09.218" v="7705" actId="47"/>
        <pc:sldMkLst>
          <pc:docMk/>
          <pc:sldMk cId="811642043" sldId="335"/>
        </pc:sldMkLst>
      </pc:sldChg>
      <pc:sldChg chg="addSp delSp modSp add mod setBg delDesignElem">
        <pc:chgData name="MARIA INMACULADA SANTAMARIA VALENZUELA" userId="ce49ef87-c7e3-4d0f-9bdf-fe69029b02d5" providerId="ADAL" clId="{E673AF77-5E13-4E4F-9ED6-8078CC85BBA8}" dt="2025-05-15T18:17:05.642" v="21618" actId="14100"/>
        <pc:sldMkLst>
          <pc:docMk/>
          <pc:sldMk cId="1990393105" sldId="335"/>
        </pc:sldMkLst>
        <pc:spChg chg="mod">
          <ac:chgData name="MARIA INMACULADA SANTAMARIA VALENZUELA" userId="ce49ef87-c7e3-4d0f-9bdf-fe69029b02d5" providerId="ADAL" clId="{E673AF77-5E13-4E4F-9ED6-8078CC85BBA8}" dt="2025-05-07T15:33:00.719" v="19178" actId="790"/>
          <ac:spMkLst>
            <pc:docMk/>
            <pc:sldMk cId="1990393105" sldId="335"/>
            <ac:spMk id="6" creationId="{884AD3B9-B931-E546-7EFA-CE83F6D8FBEA}"/>
          </ac:spMkLst>
        </pc:spChg>
        <pc:spChg chg="add mod">
          <ac:chgData name="MARIA INMACULADA SANTAMARIA VALENZUELA" userId="ce49ef87-c7e3-4d0f-9bdf-fe69029b02d5" providerId="ADAL" clId="{E673AF77-5E13-4E4F-9ED6-8078CC85BBA8}" dt="2025-05-15T18:17:05.642" v="21618" actId="14100"/>
          <ac:spMkLst>
            <pc:docMk/>
            <pc:sldMk cId="1990393105" sldId="335"/>
            <ac:spMk id="22" creationId="{5E1CF7F4-9DE0-A5C8-B734-60DA7A7C193A}"/>
          </ac:spMkLst>
        </pc:spChg>
        <pc:spChg chg="add mod">
          <ac:chgData name="MARIA INMACULADA SANTAMARIA VALENZUELA" userId="ce49ef87-c7e3-4d0f-9bdf-fe69029b02d5" providerId="ADAL" clId="{E673AF77-5E13-4E4F-9ED6-8078CC85BBA8}" dt="2025-05-15T18:17:05.642" v="21618" actId="14100"/>
          <ac:spMkLst>
            <pc:docMk/>
            <pc:sldMk cId="1990393105" sldId="335"/>
            <ac:spMk id="23" creationId="{0204550B-7721-8B23-6A43-354DC70449DB}"/>
          </ac:spMkLst>
        </pc:spChg>
        <pc:spChg chg="mod">
          <ac:chgData name="MARIA INMACULADA SANTAMARIA VALENZUELA" userId="ce49ef87-c7e3-4d0f-9bdf-fe69029b02d5" providerId="ADAL" clId="{E673AF77-5E13-4E4F-9ED6-8078CC85BBA8}" dt="2025-05-15T18:17:05.642" v="21618" actId="14100"/>
          <ac:spMkLst>
            <pc:docMk/>
            <pc:sldMk cId="1990393105" sldId="335"/>
            <ac:spMk id="26" creationId="{E63E6466-1E44-627E-763B-33108C7914EC}"/>
          </ac:spMkLst>
        </pc:spChg>
        <pc:graphicFrameChg chg="modGraphic">
          <ac:chgData name="MARIA INMACULADA SANTAMARIA VALENZUELA" userId="ce49ef87-c7e3-4d0f-9bdf-fe69029b02d5" providerId="ADAL" clId="{E673AF77-5E13-4E4F-9ED6-8078CC85BBA8}" dt="2025-05-07T15:33:00.719" v="19178" actId="790"/>
          <ac:graphicFrameMkLst>
            <pc:docMk/>
            <pc:sldMk cId="1990393105" sldId="335"/>
            <ac:graphicFrameMk id="4" creationId="{F928EC10-9960-F825-9BF9-724656493DA1}"/>
          </ac:graphicFrameMkLst>
        </pc:graphicFrameChg>
        <pc:picChg chg="add del mod ord">
          <ac:chgData name="MARIA INMACULADA SANTAMARIA VALENZUELA" userId="ce49ef87-c7e3-4d0f-9bdf-fe69029b02d5" providerId="ADAL" clId="{E673AF77-5E13-4E4F-9ED6-8078CC85BBA8}" dt="2025-05-15T18:17:05.642" v="21618" actId="14100"/>
          <ac:picMkLst>
            <pc:docMk/>
            <pc:sldMk cId="1990393105" sldId="335"/>
            <ac:picMk id="18" creationId="{3E80D6DA-EAAC-ACAF-5DDA-8323BC7D4C3E}"/>
          </ac:picMkLst>
        </pc:picChg>
      </pc:sldChg>
      <pc:sldChg chg="addSp delSp modSp add mod">
        <pc:chgData name="MARIA INMACULADA SANTAMARIA VALENZUELA" userId="ce49ef87-c7e3-4d0f-9bdf-fe69029b02d5" providerId="ADAL" clId="{E673AF77-5E13-4E4F-9ED6-8078CC85BBA8}" dt="2025-05-07T15:33:00.719" v="19178" actId="790"/>
        <pc:sldMkLst>
          <pc:docMk/>
          <pc:sldMk cId="686724016" sldId="336"/>
        </pc:sldMkLst>
        <pc:spChg chg="mod">
          <ac:chgData name="MARIA INMACULADA SANTAMARIA VALENZUELA" userId="ce49ef87-c7e3-4d0f-9bdf-fe69029b02d5" providerId="ADAL" clId="{E673AF77-5E13-4E4F-9ED6-8078CC85BBA8}" dt="2025-05-07T15:33:00.719" v="19178" actId="790"/>
          <ac:spMkLst>
            <pc:docMk/>
            <pc:sldMk cId="686724016" sldId="336"/>
            <ac:spMk id="6" creationId="{A4EC2AFB-CF2C-D511-016E-C10AB3A32EF5}"/>
          </ac:spMkLst>
        </pc:spChg>
        <pc:graphicFrameChg chg="modGraphic">
          <ac:chgData name="MARIA INMACULADA SANTAMARIA VALENZUELA" userId="ce49ef87-c7e3-4d0f-9bdf-fe69029b02d5" providerId="ADAL" clId="{E673AF77-5E13-4E4F-9ED6-8078CC85BBA8}" dt="2025-05-07T15:33:00.719" v="19178" actId="790"/>
          <ac:graphicFrameMkLst>
            <pc:docMk/>
            <pc:sldMk cId="686724016" sldId="336"/>
            <ac:graphicFrameMk id="4" creationId="{3235F2EA-A690-BC6A-26A4-AAE6D0506353}"/>
          </ac:graphicFrameMkLst>
        </pc:graphicFrameChg>
        <pc:picChg chg="mod">
          <ac:chgData name="MARIA INMACULADA SANTAMARIA VALENZUELA" userId="ce49ef87-c7e3-4d0f-9bdf-fe69029b02d5" providerId="ADAL" clId="{E673AF77-5E13-4E4F-9ED6-8078CC85BBA8}" dt="2025-05-06T13:23:52.532" v="7976" actId="1076"/>
          <ac:picMkLst>
            <pc:docMk/>
            <pc:sldMk cId="686724016" sldId="336"/>
            <ac:picMk id="3" creationId="{48F9A685-4716-03F5-4EFB-5E07DBC26B64}"/>
          </ac:picMkLst>
        </pc:picChg>
      </pc:sldChg>
      <pc:sldChg chg="addSp delSp modSp add mod modNotesTx">
        <pc:chgData name="MARIA INMACULADA SANTAMARIA VALENZUELA" userId="ce49ef87-c7e3-4d0f-9bdf-fe69029b02d5" providerId="ADAL" clId="{E673AF77-5E13-4E4F-9ED6-8078CC85BBA8}" dt="2025-05-07T15:33:00.719" v="19178" actId="790"/>
        <pc:sldMkLst>
          <pc:docMk/>
          <pc:sldMk cId="858599433" sldId="337"/>
        </pc:sldMkLst>
        <pc:spChg chg="mod">
          <ac:chgData name="MARIA INMACULADA SANTAMARIA VALENZUELA" userId="ce49ef87-c7e3-4d0f-9bdf-fe69029b02d5" providerId="ADAL" clId="{E673AF77-5E13-4E4F-9ED6-8078CC85BBA8}" dt="2025-05-07T15:33:00.719" v="19178" actId="790"/>
          <ac:spMkLst>
            <pc:docMk/>
            <pc:sldMk cId="858599433" sldId="337"/>
            <ac:spMk id="6" creationId="{83BFA482-15AA-5DBA-E1B0-565484758F4A}"/>
          </ac:spMkLst>
        </pc:spChg>
        <pc:graphicFrameChg chg="modGraphic">
          <ac:chgData name="MARIA INMACULADA SANTAMARIA VALENZUELA" userId="ce49ef87-c7e3-4d0f-9bdf-fe69029b02d5" providerId="ADAL" clId="{E673AF77-5E13-4E4F-9ED6-8078CC85BBA8}" dt="2025-05-07T15:33:00.719" v="19178" actId="790"/>
          <ac:graphicFrameMkLst>
            <pc:docMk/>
            <pc:sldMk cId="858599433" sldId="337"/>
            <ac:graphicFrameMk id="4" creationId="{BA6E6778-7EDA-672F-0B3D-B77B9D2911C0}"/>
          </ac:graphicFrameMkLst>
        </pc:graphicFrameChg>
        <pc:picChg chg="add mod ord">
          <ac:chgData name="MARIA INMACULADA SANTAMARIA VALENZUELA" userId="ce49ef87-c7e3-4d0f-9bdf-fe69029b02d5" providerId="ADAL" clId="{E673AF77-5E13-4E4F-9ED6-8078CC85BBA8}" dt="2025-05-06T13:26:22.055" v="8058" actId="167"/>
          <ac:picMkLst>
            <pc:docMk/>
            <pc:sldMk cId="858599433" sldId="337"/>
            <ac:picMk id="8" creationId="{BD14FC47-BC9D-FB82-E918-73654A12DC3A}"/>
          </ac:picMkLst>
        </pc:picChg>
      </pc:sldChg>
      <pc:sldChg chg="delSp add del mod">
        <pc:chgData name="MARIA INMACULADA SANTAMARIA VALENZUELA" userId="ce49ef87-c7e3-4d0f-9bdf-fe69029b02d5" providerId="ADAL" clId="{E673AF77-5E13-4E4F-9ED6-8078CC85BBA8}" dt="2025-05-06T13:25:58.185" v="8052" actId="47"/>
        <pc:sldMkLst>
          <pc:docMk/>
          <pc:sldMk cId="1778208155" sldId="337"/>
        </pc:sldMkLst>
      </pc:sldChg>
      <pc:sldChg chg="addSp delSp modSp add mod">
        <pc:chgData name="MARIA INMACULADA SANTAMARIA VALENZUELA" userId="ce49ef87-c7e3-4d0f-9bdf-fe69029b02d5" providerId="ADAL" clId="{E673AF77-5E13-4E4F-9ED6-8078CC85BBA8}" dt="2025-05-07T15:33:00.719" v="19178" actId="790"/>
        <pc:sldMkLst>
          <pc:docMk/>
          <pc:sldMk cId="1831761638" sldId="338"/>
        </pc:sldMkLst>
        <pc:spChg chg="mod">
          <ac:chgData name="MARIA INMACULADA SANTAMARIA VALENZUELA" userId="ce49ef87-c7e3-4d0f-9bdf-fe69029b02d5" providerId="ADAL" clId="{E673AF77-5E13-4E4F-9ED6-8078CC85BBA8}" dt="2025-05-07T15:33:00.719" v="19178" actId="790"/>
          <ac:spMkLst>
            <pc:docMk/>
            <pc:sldMk cId="1831761638" sldId="338"/>
            <ac:spMk id="6" creationId="{7F5A33D9-1E67-84C5-849B-817E746DECE7}"/>
          </ac:spMkLst>
        </pc:spChg>
        <pc:graphicFrameChg chg="modGraphic">
          <ac:chgData name="MARIA INMACULADA SANTAMARIA VALENZUELA" userId="ce49ef87-c7e3-4d0f-9bdf-fe69029b02d5" providerId="ADAL" clId="{E673AF77-5E13-4E4F-9ED6-8078CC85BBA8}" dt="2025-05-07T15:33:00.719" v="19178" actId="790"/>
          <ac:graphicFrameMkLst>
            <pc:docMk/>
            <pc:sldMk cId="1831761638" sldId="338"/>
            <ac:graphicFrameMk id="4" creationId="{85AFC040-C2AD-3F02-24E2-3848AE5B028A}"/>
          </ac:graphicFrameMkLst>
        </pc:graphicFrameChg>
        <pc:picChg chg="add mod ord">
          <ac:chgData name="MARIA INMACULADA SANTAMARIA VALENZUELA" userId="ce49ef87-c7e3-4d0f-9bdf-fe69029b02d5" providerId="ADAL" clId="{E673AF77-5E13-4E4F-9ED6-8078CC85BBA8}" dt="2025-05-06T13:27:31.077" v="8119" actId="167"/>
          <ac:picMkLst>
            <pc:docMk/>
            <pc:sldMk cId="1831761638" sldId="338"/>
            <ac:picMk id="3" creationId="{96AC7CAB-4566-4D93-890B-B3C4A670B231}"/>
          </ac:picMkLst>
        </pc:picChg>
      </pc:sldChg>
      <pc:sldChg chg="addSp delSp modSp add mod">
        <pc:chgData name="MARIA INMACULADA SANTAMARIA VALENZUELA" userId="ce49ef87-c7e3-4d0f-9bdf-fe69029b02d5" providerId="ADAL" clId="{E673AF77-5E13-4E4F-9ED6-8078CC85BBA8}" dt="2025-05-07T17:39:58.976" v="20861" actId="20577"/>
        <pc:sldMkLst>
          <pc:docMk/>
          <pc:sldMk cId="1603512168" sldId="339"/>
        </pc:sldMkLst>
        <pc:spChg chg="mod">
          <ac:chgData name="MARIA INMACULADA SANTAMARIA VALENZUELA" userId="ce49ef87-c7e3-4d0f-9bdf-fe69029b02d5" providerId="ADAL" clId="{E673AF77-5E13-4E4F-9ED6-8078CC85BBA8}" dt="2025-05-07T15:33:00.719" v="19178" actId="790"/>
          <ac:spMkLst>
            <pc:docMk/>
            <pc:sldMk cId="1603512168" sldId="339"/>
            <ac:spMk id="6" creationId="{751DD8A8-C0A7-FE5C-7D9C-C6EAA6C8657D}"/>
          </ac:spMkLst>
        </pc:spChg>
        <pc:spChg chg="add mod">
          <ac:chgData name="MARIA INMACULADA SANTAMARIA VALENZUELA" userId="ce49ef87-c7e3-4d0f-9bdf-fe69029b02d5" providerId="ADAL" clId="{E673AF77-5E13-4E4F-9ED6-8078CC85BBA8}" dt="2025-05-07T15:33:00.719" v="19178" actId="790"/>
          <ac:spMkLst>
            <pc:docMk/>
            <pc:sldMk cId="1603512168" sldId="339"/>
            <ac:spMk id="7" creationId="{667F0D42-FCBD-093A-9EB1-D0A29C165925}"/>
          </ac:spMkLst>
        </pc:spChg>
        <pc:graphicFrameChg chg="modGraphic">
          <ac:chgData name="MARIA INMACULADA SANTAMARIA VALENZUELA" userId="ce49ef87-c7e3-4d0f-9bdf-fe69029b02d5" providerId="ADAL" clId="{E673AF77-5E13-4E4F-9ED6-8078CC85BBA8}" dt="2025-05-07T15:33:00.719" v="19178" actId="790"/>
          <ac:graphicFrameMkLst>
            <pc:docMk/>
            <pc:sldMk cId="1603512168" sldId="339"/>
            <ac:graphicFrameMk id="4" creationId="{582467DD-1E6A-3744-8FBC-6FE8D989DD07}"/>
          </ac:graphicFrameMkLst>
        </pc:graphicFrameChg>
        <pc:picChg chg="add mod ord">
          <ac:chgData name="MARIA INMACULADA SANTAMARIA VALENZUELA" userId="ce49ef87-c7e3-4d0f-9bdf-fe69029b02d5" providerId="ADAL" clId="{E673AF77-5E13-4E4F-9ED6-8078CC85BBA8}" dt="2025-05-06T13:28:21.678" v="8178" actId="167"/>
          <ac:picMkLst>
            <pc:docMk/>
            <pc:sldMk cId="1603512168" sldId="339"/>
            <ac:picMk id="5" creationId="{7643CAAD-D07B-2B89-1993-8D407641404D}"/>
          </ac:picMkLst>
        </pc:picChg>
      </pc:sldChg>
      <pc:sldChg chg="addSp delSp modSp add mod">
        <pc:chgData name="MARIA INMACULADA SANTAMARIA VALENZUELA" userId="ce49ef87-c7e3-4d0f-9bdf-fe69029b02d5" providerId="ADAL" clId="{E673AF77-5E13-4E4F-9ED6-8078CC85BBA8}" dt="2025-05-07T15:43:04.746" v="19810" actId="20577"/>
        <pc:sldMkLst>
          <pc:docMk/>
          <pc:sldMk cId="3762717595" sldId="340"/>
        </pc:sldMkLst>
        <pc:spChg chg="mod">
          <ac:chgData name="MARIA INMACULADA SANTAMARIA VALENZUELA" userId="ce49ef87-c7e3-4d0f-9bdf-fe69029b02d5" providerId="ADAL" clId="{E673AF77-5E13-4E4F-9ED6-8078CC85BBA8}" dt="2025-05-07T15:33:00.719" v="19178" actId="790"/>
          <ac:spMkLst>
            <pc:docMk/>
            <pc:sldMk cId="3762717595" sldId="340"/>
            <ac:spMk id="2" creationId="{AEE67F39-B703-D885-85C4-417B56D16E9A}"/>
          </ac:spMkLst>
        </pc:spChg>
        <pc:spChg chg="add mod">
          <ac:chgData name="MARIA INMACULADA SANTAMARIA VALENZUELA" userId="ce49ef87-c7e3-4d0f-9bdf-fe69029b02d5" providerId="ADAL" clId="{E673AF77-5E13-4E4F-9ED6-8078CC85BBA8}" dt="2025-05-07T15:43:04.746" v="19810" actId="20577"/>
          <ac:spMkLst>
            <pc:docMk/>
            <pc:sldMk cId="3762717595" sldId="340"/>
            <ac:spMk id="19" creationId="{36CBD03E-5CDB-002A-3E40-C4AEA5F90EA3}"/>
          </ac:spMkLst>
        </pc:spChg>
        <pc:spChg chg="mod">
          <ac:chgData name="MARIA INMACULADA SANTAMARIA VALENZUELA" userId="ce49ef87-c7e3-4d0f-9bdf-fe69029b02d5" providerId="ADAL" clId="{E673AF77-5E13-4E4F-9ED6-8078CC85BBA8}" dt="2025-05-07T15:33:00.719" v="19178" actId="790"/>
          <ac:spMkLst>
            <pc:docMk/>
            <pc:sldMk cId="3762717595" sldId="340"/>
            <ac:spMk id="21" creationId="{449FAD6D-85CD-F2A7-85EF-54E6DADF6EF6}"/>
          </ac:spMkLst>
        </pc:spChg>
        <pc:spChg chg="mod">
          <ac:chgData name="MARIA INMACULADA SANTAMARIA VALENZUELA" userId="ce49ef87-c7e3-4d0f-9bdf-fe69029b02d5" providerId="ADAL" clId="{E673AF77-5E13-4E4F-9ED6-8078CC85BBA8}" dt="2025-05-07T15:33:00.719" v="19178" actId="790"/>
          <ac:spMkLst>
            <pc:docMk/>
            <pc:sldMk cId="3762717595" sldId="340"/>
            <ac:spMk id="24" creationId="{ED1570C6-C958-AEF9-01B6-2C9A3C44A7FA}"/>
          </ac:spMkLst>
        </pc:spChg>
        <pc:spChg chg="mod">
          <ac:chgData name="MARIA INMACULADA SANTAMARIA VALENZUELA" userId="ce49ef87-c7e3-4d0f-9bdf-fe69029b02d5" providerId="ADAL" clId="{E673AF77-5E13-4E4F-9ED6-8078CC85BBA8}" dt="2025-05-07T15:33:00.719" v="19178" actId="790"/>
          <ac:spMkLst>
            <pc:docMk/>
            <pc:sldMk cId="3762717595" sldId="340"/>
            <ac:spMk id="26" creationId="{BD49BEF3-AA66-EEA6-928A-8C99CCAAC545}"/>
          </ac:spMkLst>
        </pc:spChg>
        <pc:spChg chg="mod">
          <ac:chgData name="MARIA INMACULADA SANTAMARIA VALENZUELA" userId="ce49ef87-c7e3-4d0f-9bdf-fe69029b02d5" providerId="ADAL" clId="{E673AF77-5E13-4E4F-9ED6-8078CC85BBA8}" dt="2025-05-07T15:33:00.719" v="19178" actId="790"/>
          <ac:spMkLst>
            <pc:docMk/>
            <pc:sldMk cId="3762717595" sldId="340"/>
            <ac:spMk id="28" creationId="{E0EDEE99-A939-09BE-3AB3-8FA54A507368}"/>
          </ac:spMkLst>
        </pc:spChg>
        <pc:spChg chg="add mod">
          <ac:chgData name="MARIA INMACULADA SANTAMARIA VALENZUELA" userId="ce49ef87-c7e3-4d0f-9bdf-fe69029b02d5" providerId="ADAL" clId="{E673AF77-5E13-4E4F-9ED6-8078CC85BBA8}" dt="2025-05-07T15:33:00.719" v="19178" actId="790"/>
          <ac:spMkLst>
            <pc:docMk/>
            <pc:sldMk cId="3762717595" sldId="340"/>
            <ac:spMk id="29" creationId="{8229D286-5350-E120-2766-4FA2FD9CABB2}"/>
          </ac:spMkLst>
        </pc:spChg>
        <pc:spChg chg="add mod">
          <ac:chgData name="MARIA INMACULADA SANTAMARIA VALENZUELA" userId="ce49ef87-c7e3-4d0f-9bdf-fe69029b02d5" providerId="ADAL" clId="{E673AF77-5E13-4E4F-9ED6-8078CC85BBA8}" dt="2025-05-07T15:33:00.719" v="19178" actId="790"/>
          <ac:spMkLst>
            <pc:docMk/>
            <pc:sldMk cId="3762717595" sldId="340"/>
            <ac:spMk id="30" creationId="{30B092F8-4E5B-6850-5F05-AC863F4CB92C}"/>
          </ac:spMkLst>
        </pc:spChg>
        <pc:spChg chg="add mod">
          <ac:chgData name="MARIA INMACULADA SANTAMARIA VALENZUELA" userId="ce49ef87-c7e3-4d0f-9bdf-fe69029b02d5" providerId="ADAL" clId="{E673AF77-5E13-4E4F-9ED6-8078CC85BBA8}" dt="2025-05-07T15:33:00.719" v="19178" actId="790"/>
          <ac:spMkLst>
            <pc:docMk/>
            <pc:sldMk cId="3762717595" sldId="340"/>
            <ac:spMk id="31" creationId="{5888D0D4-A6EE-44BD-738F-58DEDBD91FE2}"/>
          </ac:spMkLst>
        </pc:spChg>
        <pc:grpChg chg="add mod">
          <ac:chgData name="MARIA INMACULADA SANTAMARIA VALENZUELA" userId="ce49ef87-c7e3-4d0f-9bdf-fe69029b02d5" providerId="ADAL" clId="{E673AF77-5E13-4E4F-9ED6-8078CC85BBA8}" dt="2025-05-07T09:48:49.825" v="9682"/>
          <ac:grpSpMkLst>
            <pc:docMk/>
            <pc:sldMk cId="3762717595" sldId="340"/>
            <ac:grpSpMk id="20" creationId="{1B289252-8F32-3500-7C80-E353BEA5FA48}"/>
          </ac:grpSpMkLst>
        </pc:grpChg>
        <pc:grpChg chg="add mod">
          <ac:chgData name="MARIA INMACULADA SANTAMARIA VALENZUELA" userId="ce49ef87-c7e3-4d0f-9bdf-fe69029b02d5" providerId="ADAL" clId="{E673AF77-5E13-4E4F-9ED6-8078CC85BBA8}" dt="2025-05-07T09:48:49.825" v="9682"/>
          <ac:grpSpMkLst>
            <pc:docMk/>
            <pc:sldMk cId="3762717595" sldId="340"/>
            <ac:grpSpMk id="25" creationId="{B5F6DB9C-7EB5-4D16-137D-05426B82BB62}"/>
          </ac:grpSpMkLst>
        </pc:grpChg>
        <pc:picChg chg="add mod modCrop">
          <ac:chgData name="MARIA INMACULADA SANTAMARIA VALENZUELA" userId="ce49ef87-c7e3-4d0f-9bdf-fe69029b02d5" providerId="ADAL" clId="{E673AF77-5E13-4E4F-9ED6-8078CC85BBA8}" dt="2025-05-06T16:04:47.297" v="8736" actId="1076"/>
          <ac:picMkLst>
            <pc:docMk/>
            <pc:sldMk cId="3762717595" sldId="340"/>
            <ac:picMk id="12" creationId="{6AC3EF40-F6E3-88E9-3E58-78D881C6F31F}"/>
          </ac:picMkLst>
        </pc:picChg>
      </pc:sldChg>
      <pc:sldChg chg="addSp delSp modSp add mod">
        <pc:chgData name="MARIA INMACULADA SANTAMARIA VALENZUELA" userId="ce49ef87-c7e3-4d0f-9bdf-fe69029b02d5" providerId="ADAL" clId="{E673AF77-5E13-4E4F-9ED6-8078CC85BBA8}" dt="2025-05-07T15:33:00.719" v="19178" actId="790"/>
        <pc:sldMkLst>
          <pc:docMk/>
          <pc:sldMk cId="3775358971" sldId="341"/>
        </pc:sldMkLst>
      </pc:sldChg>
      <pc:sldChg chg="addSp delSp modSp add mod">
        <pc:chgData name="MARIA INMACULADA SANTAMARIA VALENZUELA" userId="ce49ef87-c7e3-4d0f-9bdf-fe69029b02d5" providerId="ADAL" clId="{E673AF77-5E13-4E4F-9ED6-8078CC85BBA8}" dt="2025-05-07T15:33:00.719" v="19178" actId="790"/>
        <pc:sldMkLst>
          <pc:docMk/>
          <pc:sldMk cId="3092937231" sldId="342"/>
        </pc:sldMkLst>
      </pc:sldChg>
      <pc:sldChg chg="addSp delSp modSp add mod">
        <pc:chgData name="MARIA INMACULADA SANTAMARIA VALENZUELA" userId="ce49ef87-c7e3-4d0f-9bdf-fe69029b02d5" providerId="ADAL" clId="{E673AF77-5E13-4E4F-9ED6-8078CC85BBA8}" dt="2025-05-07T15:33:00.719" v="19178" actId="790"/>
        <pc:sldMkLst>
          <pc:docMk/>
          <pc:sldMk cId="3451416163" sldId="343"/>
        </pc:sldMkLst>
        <pc:spChg chg="mod">
          <ac:chgData name="MARIA INMACULADA SANTAMARIA VALENZUELA" userId="ce49ef87-c7e3-4d0f-9bdf-fe69029b02d5" providerId="ADAL" clId="{E673AF77-5E13-4E4F-9ED6-8078CC85BBA8}" dt="2025-05-07T15:33:00.719" v="19178" actId="790"/>
          <ac:spMkLst>
            <pc:docMk/>
            <pc:sldMk cId="3451416163" sldId="343"/>
            <ac:spMk id="2" creationId="{E3573D6E-4810-9D8F-7583-285EB5424F23}"/>
          </ac:spMkLst>
        </pc:spChg>
        <pc:spChg chg="mod">
          <ac:chgData name="MARIA INMACULADA SANTAMARIA VALENZUELA" userId="ce49ef87-c7e3-4d0f-9bdf-fe69029b02d5" providerId="ADAL" clId="{E673AF77-5E13-4E4F-9ED6-8078CC85BBA8}" dt="2025-05-07T15:33:00.719" v="19178" actId="790"/>
          <ac:spMkLst>
            <pc:docMk/>
            <pc:sldMk cId="3451416163" sldId="343"/>
            <ac:spMk id="18" creationId="{D94818ED-87A6-48C5-7711-B7373AD1EBCD}"/>
          </ac:spMkLst>
        </pc:spChg>
        <pc:spChg chg="mod">
          <ac:chgData name="MARIA INMACULADA SANTAMARIA VALENZUELA" userId="ce49ef87-c7e3-4d0f-9bdf-fe69029b02d5" providerId="ADAL" clId="{E673AF77-5E13-4E4F-9ED6-8078CC85BBA8}" dt="2025-05-07T15:33:00.719" v="19178" actId="790"/>
          <ac:spMkLst>
            <pc:docMk/>
            <pc:sldMk cId="3451416163" sldId="343"/>
            <ac:spMk id="19" creationId="{665250A0-7379-CE5B-89D4-7DB6F86D59D7}"/>
          </ac:spMkLst>
        </pc:spChg>
        <pc:spChg chg="mod">
          <ac:chgData name="MARIA INMACULADA SANTAMARIA VALENZUELA" userId="ce49ef87-c7e3-4d0f-9bdf-fe69029b02d5" providerId="ADAL" clId="{E673AF77-5E13-4E4F-9ED6-8078CC85BBA8}" dt="2025-05-07T15:33:00.719" v="19178" actId="790"/>
          <ac:spMkLst>
            <pc:docMk/>
            <pc:sldMk cId="3451416163" sldId="343"/>
            <ac:spMk id="21" creationId="{ED63911E-51F9-D84B-3BE3-0CE926AC3E90}"/>
          </ac:spMkLst>
        </pc:spChg>
        <pc:spChg chg="mod">
          <ac:chgData name="MARIA INMACULADA SANTAMARIA VALENZUELA" userId="ce49ef87-c7e3-4d0f-9bdf-fe69029b02d5" providerId="ADAL" clId="{E673AF77-5E13-4E4F-9ED6-8078CC85BBA8}" dt="2025-05-07T15:33:00.719" v="19178" actId="790"/>
          <ac:spMkLst>
            <pc:docMk/>
            <pc:sldMk cId="3451416163" sldId="343"/>
            <ac:spMk id="22" creationId="{80A1E196-B09C-C2E5-FD1C-720AF37B0DEB}"/>
          </ac:spMkLst>
        </pc:spChg>
        <pc:spChg chg="add mod">
          <ac:chgData name="MARIA INMACULADA SANTAMARIA VALENZUELA" userId="ce49ef87-c7e3-4d0f-9bdf-fe69029b02d5" providerId="ADAL" clId="{E673AF77-5E13-4E4F-9ED6-8078CC85BBA8}" dt="2025-05-07T15:33:00.719" v="19178" actId="790"/>
          <ac:spMkLst>
            <pc:docMk/>
            <pc:sldMk cId="3451416163" sldId="343"/>
            <ac:spMk id="23" creationId="{B48799F8-37DE-CBFE-4A6A-32B2E109A318}"/>
          </ac:spMkLst>
        </pc:spChg>
        <pc:spChg chg="add mod">
          <ac:chgData name="MARIA INMACULADA SANTAMARIA VALENZUELA" userId="ce49ef87-c7e3-4d0f-9bdf-fe69029b02d5" providerId="ADAL" clId="{E673AF77-5E13-4E4F-9ED6-8078CC85BBA8}" dt="2025-05-07T15:33:00.719" v="19178" actId="790"/>
          <ac:spMkLst>
            <pc:docMk/>
            <pc:sldMk cId="3451416163" sldId="343"/>
            <ac:spMk id="24" creationId="{5C26C4D1-BA6E-72D5-DF39-30FDD6B03E70}"/>
          </ac:spMkLst>
        </pc:spChg>
        <pc:spChg chg="add mod">
          <ac:chgData name="MARIA INMACULADA SANTAMARIA VALENZUELA" userId="ce49ef87-c7e3-4d0f-9bdf-fe69029b02d5" providerId="ADAL" clId="{E673AF77-5E13-4E4F-9ED6-8078CC85BBA8}" dt="2025-05-07T15:33:00.719" v="19178" actId="790"/>
          <ac:spMkLst>
            <pc:docMk/>
            <pc:sldMk cId="3451416163" sldId="343"/>
            <ac:spMk id="25" creationId="{72555C3B-0386-1FA0-2AC1-86A357C249DC}"/>
          </ac:spMkLst>
        </pc:spChg>
        <pc:grpChg chg="add mod">
          <ac:chgData name="MARIA INMACULADA SANTAMARIA VALENZUELA" userId="ce49ef87-c7e3-4d0f-9bdf-fe69029b02d5" providerId="ADAL" clId="{E673AF77-5E13-4E4F-9ED6-8078CC85BBA8}" dt="2025-05-06T16:16:27.866" v="8837" actId="1076"/>
          <ac:grpSpMkLst>
            <pc:docMk/>
            <pc:sldMk cId="3451416163" sldId="343"/>
            <ac:grpSpMk id="16" creationId="{E1809D68-D121-2594-4F1D-0915C6219F00}"/>
          </ac:grpSpMkLst>
        </pc:grpChg>
        <pc:grpChg chg="add mod">
          <ac:chgData name="MARIA INMACULADA SANTAMARIA VALENZUELA" userId="ce49ef87-c7e3-4d0f-9bdf-fe69029b02d5" providerId="ADAL" clId="{E673AF77-5E13-4E4F-9ED6-8078CC85BBA8}" dt="2025-05-07T09:48:54.921" v="9685"/>
          <ac:grpSpMkLst>
            <pc:docMk/>
            <pc:sldMk cId="3451416163" sldId="343"/>
            <ac:grpSpMk id="17" creationId="{D47A6B38-3974-0A5C-15F2-8BD822EDC008}"/>
          </ac:grpSpMkLst>
        </pc:grpChg>
        <pc:grpChg chg="add mod">
          <ac:chgData name="MARIA INMACULADA SANTAMARIA VALENZUELA" userId="ce49ef87-c7e3-4d0f-9bdf-fe69029b02d5" providerId="ADAL" clId="{E673AF77-5E13-4E4F-9ED6-8078CC85BBA8}" dt="2025-05-07T09:48:54.921" v="9685"/>
          <ac:grpSpMkLst>
            <pc:docMk/>
            <pc:sldMk cId="3451416163" sldId="343"/>
            <ac:grpSpMk id="20" creationId="{73532B73-1586-5FF8-629A-838917B2570D}"/>
          </ac:grpSpMkLst>
        </pc:grpChg>
        <pc:graphicFrameChg chg="modGraphic">
          <ac:chgData name="MARIA INMACULADA SANTAMARIA VALENZUELA" userId="ce49ef87-c7e3-4d0f-9bdf-fe69029b02d5" providerId="ADAL" clId="{E673AF77-5E13-4E4F-9ED6-8078CC85BBA8}" dt="2025-05-07T15:33:00.719" v="19178" actId="790"/>
          <ac:graphicFrameMkLst>
            <pc:docMk/>
            <pc:sldMk cId="3451416163" sldId="343"/>
            <ac:graphicFrameMk id="4" creationId="{FFD27C46-5508-FB1C-D6CC-39B7F5565BB6}"/>
          </ac:graphicFrameMkLst>
        </pc:graphicFrameChg>
        <pc:picChg chg="add mod modCrop">
          <ac:chgData name="MARIA INMACULADA SANTAMARIA VALENZUELA" userId="ce49ef87-c7e3-4d0f-9bdf-fe69029b02d5" providerId="ADAL" clId="{E673AF77-5E13-4E4F-9ED6-8078CC85BBA8}" dt="2025-05-06T16:16:25.454" v="8836" actId="164"/>
          <ac:picMkLst>
            <pc:docMk/>
            <pc:sldMk cId="3451416163" sldId="343"/>
            <ac:picMk id="6" creationId="{7752FEDA-A0E5-5911-1804-EAF67861C00B}"/>
          </ac:picMkLst>
        </pc:picChg>
        <pc:picChg chg="add mod modCrop">
          <ac:chgData name="MARIA INMACULADA SANTAMARIA VALENZUELA" userId="ce49ef87-c7e3-4d0f-9bdf-fe69029b02d5" providerId="ADAL" clId="{E673AF77-5E13-4E4F-9ED6-8078CC85BBA8}" dt="2025-05-06T16:16:25.454" v="8836" actId="164"/>
          <ac:picMkLst>
            <pc:docMk/>
            <pc:sldMk cId="3451416163" sldId="343"/>
            <ac:picMk id="9" creationId="{B20DAD87-6CC9-3363-2269-B6B9DD0F22CD}"/>
          </ac:picMkLst>
        </pc:picChg>
        <pc:picChg chg="add mod">
          <ac:chgData name="MARIA INMACULADA SANTAMARIA VALENZUELA" userId="ce49ef87-c7e3-4d0f-9bdf-fe69029b02d5" providerId="ADAL" clId="{E673AF77-5E13-4E4F-9ED6-8078CC85BBA8}" dt="2025-05-06T16:16:25.454" v="8836" actId="164"/>
          <ac:picMkLst>
            <pc:docMk/>
            <pc:sldMk cId="3451416163" sldId="343"/>
            <ac:picMk id="11" creationId="{F6B62C91-F55A-3FD0-A1C2-4E9E6EF68D25}"/>
          </ac:picMkLst>
        </pc:picChg>
        <pc:picChg chg="add mod modCrop">
          <ac:chgData name="MARIA INMACULADA SANTAMARIA VALENZUELA" userId="ce49ef87-c7e3-4d0f-9bdf-fe69029b02d5" providerId="ADAL" clId="{E673AF77-5E13-4E4F-9ED6-8078CC85BBA8}" dt="2025-05-06T16:16:25.454" v="8836" actId="164"/>
          <ac:picMkLst>
            <pc:docMk/>
            <pc:sldMk cId="3451416163" sldId="343"/>
            <ac:picMk id="13" creationId="{01DA87F1-FEAD-AE46-DB35-BEB487C9D8C6}"/>
          </ac:picMkLst>
        </pc:picChg>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4173464945" sldId="344"/>
        </pc:sldMkLst>
        <pc:spChg chg="mod ord">
          <ac:chgData name="MARIA INMACULADA SANTAMARIA VALENZUELA" userId="ce49ef87-c7e3-4d0f-9bdf-fe69029b02d5" providerId="ADAL" clId="{E673AF77-5E13-4E4F-9ED6-8078CC85BBA8}" dt="2025-05-07T15:33:00.719" v="19178" actId="790"/>
          <ac:spMkLst>
            <pc:docMk/>
            <pc:sldMk cId="4173464945" sldId="344"/>
            <ac:spMk id="2" creationId="{8459EB02-ED1B-621F-1673-D4F14B5882DD}"/>
          </ac:spMkLst>
        </pc:spChg>
        <pc:spChg chg="mod ord">
          <ac:chgData name="MARIA INMACULADA SANTAMARIA VALENZUELA" userId="ce49ef87-c7e3-4d0f-9bdf-fe69029b02d5" providerId="ADAL" clId="{E673AF77-5E13-4E4F-9ED6-8078CC85BBA8}" dt="2025-05-07T15:33:00.719" v="19178" actId="790"/>
          <ac:spMkLst>
            <pc:docMk/>
            <pc:sldMk cId="4173464945" sldId="344"/>
            <ac:spMk id="5" creationId="{C1736F80-82C5-DA68-432D-E4E860F0660D}"/>
          </ac:spMkLst>
        </pc:spChg>
        <pc:spChg chg="add mod">
          <ac:chgData name="MARIA INMACULADA SANTAMARIA VALENZUELA" userId="ce49ef87-c7e3-4d0f-9bdf-fe69029b02d5" providerId="ADAL" clId="{E673AF77-5E13-4E4F-9ED6-8078CC85BBA8}" dt="2025-05-07T15:33:00.719" v="19178" actId="790"/>
          <ac:spMkLst>
            <pc:docMk/>
            <pc:sldMk cId="4173464945" sldId="344"/>
            <ac:spMk id="11" creationId="{DBE38ABE-4B8A-4642-A7F3-C620C7AF3376}"/>
          </ac:spMkLst>
        </pc:spChg>
        <pc:spChg chg="add mod">
          <ac:chgData name="MARIA INMACULADA SANTAMARIA VALENZUELA" userId="ce49ef87-c7e3-4d0f-9bdf-fe69029b02d5" providerId="ADAL" clId="{E673AF77-5E13-4E4F-9ED6-8078CC85BBA8}" dt="2025-05-07T15:33:00.719" v="19178" actId="790"/>
          <ac:spMkLst>
            <pc:docMk/>
            <pc:sldMk cId="4173464945" sldId="344"/>
            <ac:spMk id="15" creationId="{41442349-A096-4431-BD14-C6DB9D3240B4}"/>
          </ac:spMkLst>
        </pc:spChg>
        <pc:spChg chg="mod">
          <ac:chgData name="MARIA INMACULADA SANTAMARIA VALENZUELA" userId="ce49ef87-c7e3-4d0f-9bdf-fe69029b02d5" providerId="ADAL" clId="{E673AF77-5E13-4E4F-9ED6-8078CC85BBA8}" dt="2025-05-07T15:33:00.719" v="19178" actId="790"/>
          <ac:spMkLst>
            <pc:docMk/>
            <pc:sldMk cId="4173464945" sldId="344"/>
            <ac:spMk id="23" creationId="{BCA412DF-E1EC-ED0C-047A-F173417EC294}"/>
          </ac:spMkLst>
        </pc:spChg>
        <pc:spChg chg="mod">
          <ac:chgData name="MARIA INMACULADA SANTAMARIA VALENZUELA" userId="ce49ef87-c7e3-4d0f-9bdf-fe69029b02d5" providerId="ADAL" clId="{E673AF77-5E13-4E4F-9ED6-8078CC85BBA8}" dt="2025-05-07T15:33:00.719" v="19178" actId="790"/>
          <ac:spMkLst>
            <pc:docMk/>
            <pc:sldMk cId="4173464945" sldId="344"/>
            <ac:spMk id="24" creationId="{41C90BE2-F53F-57ED-B977-5D0ADADDD507}"/>
          </ac:spMkLst>
        </pc:spChg>
        <pc:grpChg chg="add mod">
          <ac:chgData name="MARIA INMACULADA SANTAMARIA VALENZUELA" userId="ce49ef87-c7e3-4d0f-9bdf-fe69029b02d5" providerId="ADAL" clId="{E673AF77-5E13-4E4F-9ED6-8078CC85BBA8}" dt="2025-05-07T09:47:02.570" v="9652"/>
          <ac:grpSpMkLst>
            <pc:docMk/>
            <pc:sldMk cId="4173464945" sldId="344"/>
            <ac:grpSpMk id="22" creationId="{8544E60B-2222-1877-601C-88EE690369A5}"/>
          </ac:grpSpMkLst>
        </pc:grpChg>
        <pc:graphicFrameChg chg="modGraphic">
          <ac:chgData name="MARIA INMACULADA SANTAMARIA VALENZUELA" userId="ce49ef87-c7e3-4d0f-9bdf-fe69029b02d5" providerId="ADAL" clId="{E673AF77-5E13-4E4F-9ED6-8078CC85BBA8}" dt="2025-05-07T15:33:00.719" v="19178" actId="790"/>
          <ac:graphicFrameMkLst>
            <pc:docMk/>
            <pc:sldMk cId="4173464945" sldId="344"/>
            <ac:graphicFrameMk id="4" creationId="{8B6EE173-6CB8-AEBF-A265-E11A53CA7F75}"/>
          </ac:graphicFrameMkLst>
        </pc:graphicFrameChg>
        <pc:picChg chg="add mod">
          <ac:chgData name="MARIA INMACULADA SANTAMARIA VALENZUELA" userId="ce49ef87-c7e3-4d0f-9bdf-fe69029b02d5" providerId="ADAL" clId="{E673AF77-5E13-4E4F-9ED6-8078CC85BBA8}" dt="2025-05-06T16:19:54.383" v="8865" actId="1076"/>
          <ac:picMkLst>
            <pc:docMk/>
            <pc:sldMk cId="4173464945" sldId="344"/>
            <ac:picMk id="1033" creationId="{3841D8D6-348A-D2F5-5888-43FEC294DE18}"/>
          </ac:picMkLst>
        </pc:picChg>
        <pc:picChg chg="add mod">
          <ac:chgData name="MARIA INMACULADA SANTAMARIA VALENZUELA" userId="ce49ef87-c7e3-4d0f-9bdf-fe69029b02d5" providerId="ADAL" clId="{E673AF77-5E13-4E4F-9ED6-8078CC85BBA8}" dt="2025-05-06T16:20:13.017" v="8869" actId="1076"/>
          <ac:picMkLst>
            <pc:docMk/>
            <pc:sldMk cId="4173464945" sldId="344"/>
            <ac:picMk id="1035" creationId="{99770018-2EF8-EBB2-69AA-F617FDDF9E66}"/>
          </ac:picMkLst>
        </pc:picChg>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91641924" sldId="345"/>
        </pc:sldMkLst>
        <pc:spChg chg="mod ord">
          <ac:chgData name="MARIA INMACULADA SANTAMARIA VALENZUELA" userId="ce49ef87-c7e3-4d0f-9bdf-fe69029b02d5" providerId="ADAL" clId="{E673AF77-5E13-4E4F-9ED6-8078CC85BBA8}" dt="2025-05-07T15:33:00.719" v="19178" actId="790"/>
          <ac:spMkLst>
            <pc:docMk/>
            <pc:sldMk cId="3391641924" sldId="345"/>
            <ac:spMk id="2" creationId="{D475A03A-3F34-5699-186A-532C9D318482}"/>
          </ac:spMkLst>
        </pc:spChg>
        <pc:spChg chg="mod ord">
          <ac:chgData name="MARIA INMACULADA SANTAMARIA VALENZUELA" userId="ce49ef87-c7e3-4d0f-9bdf-fe69029b02d5" providerId="ADAL" clId="{E673AF77-5E13-4E4F-9ED6-8078CC85BBA8}" dt="2025-05-07T15:33:00.719" v="19178" actId="790"/>
          <ac:spMkLst>
            <pc:docMk/>
            <pc:sldMk cId="3391641924" sldId="345"/>
            <ac:spMk id="5" creationId="{6CAA4102-A0E0-CB96-B3FA-05E91238D90C}"/>
          </ac:spMkLst>
        </pc:spChg>
        <pc:spChg chg="add mod">
          <ac:chgData name="MARIA INMACULADA SANTAMARIA VALENZUELA" userId="ce49ef87-c7e3-4d0f-9bdf-fe69029b02d5" providerId="ADAL" clId="{E673AF77-5E13-4E4F-9ED6-8078CC85BBA8}" dt="2025-05-07T15:33:00.719" v="19178" actId="790"/>
          <ac:spMkLst>
            <pc:docMk/>
            <pc:sldMk cId="3391641924" sldId="345"/>
            <ac:spMk id="6" creationId="{1AD97296-6FF9-A7D1-36CA-F9EAA7013A9B}"/>
          </ac:spMkLst>
        </pc:spChg>
        <pc:spChg chg="mod">
          <ac:chgData name="MARIA INMACULADA SANTAMARIA VALENZUELA" userId="ce49ef87-c7e3-4d0f-9bdf-fe69029b02d5" providerId="ADAL" clId="{E673AF77-5E13-4E4F-9ED6-8078CC85BBA8}" dt="2025-05-07T15:33:00.719" v="19178" actId="790"/>
          <ac:spMkLst>
            <pc:docMk/>
            <pc:sldMk cId="3391641924" sldId="345"/>
            <ac:spMk id="9" creationId="{1CF61ACD-0BB0-1A47-EFDA-52FBB11A171C}"/>
          </ac:spMkLst>
        </pc:spChg>
        <pc:spChg chg="mod">
          <ac:chgData name="MARIA INMACULADA SANTAMARIA VALENZUELA" userId="ce49ef87-c7e3-4d0f-9bdf-fe69029b02d5" providerId="ADAL" clId="{E673AF77-5E13-4E4F-9ED6-8078CC85BBA8}" dt="2025-05-07T15:33:00.719" v="19178" actId="790"/>
          <ac:spMkLst>
            <pc:docMk/>
            <pc:sldMk cId="3391641924" sldId="345"/>
            <ac:spMk id="13" creationId="{40EF1496-CC1D-72E1-E408-F9AF8D375FDD}"/>
          </ac:spMkLst>
        </pc:spChg>
        <pc:grpChg chg="add del mod">
          <ac:chgData name="MARIA INMACULADA SANTAMARIA VALENZUELA" userId="ce49ef87-c7e3-4d0f-9bdf-fe69029b02d5" providerId="ADAL" clId="{E673AF77-5E13-4E4F-9ED6-8078CC85BBA8}" dt="2025-05-07T09:47:35.823" v="9659" actId="478"/>
          <ac:grpSpMkLst>
            <pc:docMk/>
            <pc:sldMk cId="3391641924" sldId="345"/>
            <ac:grpSpMk id="8" creationId="{7E1C6877-4C33-D5FC-2BEE-5321D45892FF}"/>
          </ac:grpSpMkLst>
        </pc:grpChg>
        <pc:graphicFrameChg chg="modGraphic">
          <ac:chgData name="MARIA INMACULADA SANTAMARIA VALENZUELA" userId="ce49ef87-c7e3-4d0f-9bdf-fe69029b02d5" providerId="ADAL" clId="{E673AF77-5E13-4E4F-9ED6-8078CC85BBA8}" dt="2025-05-07T15:33:00.719" v="19178" actId="790"/>
          <ac:graphicFrameMkLst>
            <pc:docMk/>
            <pc:sldMk cId="3391641924" sldId="345"/>
            <ac:graphicFrameMk id="4" creationId="{F06264C0-01A0-D8E6-222E-EDCA83E92B52}"/>
          </ac:graphicFrameMkLst>
        </pc:graphicFrameChg>
        <pc:picChg chg="add mod">
          <ac:chgData name="MARIA INMACULADA SANTAMARIA VALENZUELA" userId="ce49ef87-c7e3-4d0f-9bdf-fe69029b02d5" providerId="ADAL" clId="{E673AF77-5E13-4E4F-9ED6-8078CC85BBA8}" dt="2025-05-06T16:25:02.164" v="8940" actId="1076"/>
          <ac:picMkLst>
            <pc:docMk/>
            <pc:sldMk cId="3391641924" sldId="345"/>
            <ac:picMk id="7" creationId="{1113B419-428A-D60C-46EB-5A8CA9B84103}"/>
          </ac:picMkLst>
        </pc:picChg>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42192780" sldId="346"/>
        </pc:sldMkLst>
        <pc:spChg chg="mod ord">
          <ac:chgData name="MARIA INMACULADA SANTAMARIA VALENZUELA" userId="ce49ef87-c7e3-4d0f-9bdf-fe69029b02d5" providerId="ADAL" clId="{E673AF77-5E13-4E4F-9ED6-8078CC85BBA8}" dt="2025-05-07T15:33:00.719" v="19178" actId="790"/>
          <ac:spMkLst>
            <pc:docMk/>
            <pc:sldMk cId="342192780" sldId="346"/>
            <ac:spMk id="2" creationId="{C3D04A1D-6CF7-E1AF-6C4B-17760F8A24F9}"/>
          </ac:spMkLst>
        </pc:spChg>
        <pc:spChg chg="mod ord">
          <ac:chgData name="MARIA INMACULADA SANTAMARIA VALENZUELA" userId="ce49ef87-c7e3-4d0f-9bdf-fe69029b02d5" providerId="ADAL" clId="{E673AF77-5E13-4E4F-9ED6-8078CC85BBA8}" dt="2025-05-07T15:33:00.719" v="19178" actId="790"/>
          <ac:spMkLst>
            <pc:docMk/>
            <pc:sldMk cId="342192780" sldId="346"/>
            <ac:spMk id="5" creationId="{B3968B9C-BE7D-7391-F3B7-0713BFECC136}"/>
          </ac:spMkLst>
        </pc:spChg>
        <pc:spChg chg="mod">
          <ac:chgData name="MARIA INMACULADA SANTAMARIA VALENZUELA" userId="ce49ef87-c7e3-4d0f-9bdf-fe69029b02d5" providerId="ADAL" clId="{E673AF77-5E13-4E4F-9ED6-8078CC85BBA8}" dt="2025-05-07T15:33:00.719" v="19178" actId="790"/>
          <ac:spMkLst>
            <pc:docMk/>
            <pc:sldMk cId="342192780" sldId="346"/>
            <ac:spMk id="15" creationId="{93D8DC82-CE97-4F5E-ECEC-B0F9BBB900E8}"/>
          </ac:spMkLst>
        </pc:spChg>
        <pc:spChg chg="mod">
          <ac:chgData name="MARIA INMACULADA SANTAMARIA VALENZUELA" userId="ce49ef87-c7e3-4d0f-9bdf-fe69029b02d5" providerId="ADAL" clId="{E673AF77-5E13-4E4F-9ED6-8078CC85BBA8}" dt="2025-05-07T15:33:00.719" v="19178" actId="790"/>
          <ac:spMkLst>
            <pc:docMk/>
            <pc:sldMk cId="342192780" sldId="346"/>
            <ac:spMk id="16" creationId="{FA78B831-3EF6-B99D-8B2C-23A162773C6C}"/>
          </ac:spMkLst>
        </pc:spChg>
        <pc:grpChg chg="add mod">
          <ac:chgData name="MARIA INMACULADA SANTAMARIA VALENZUELA" userId="ce49ef87-c7e3-4d0f-9bdf-fe69029b02d5" providerId="ADAL" clId="{E673AF77-5E13-4E4F-9ED6-8078CC85BBA8}" dt="2025-05-07T09:47:00.487" v="9651"/>
          <ac:grpSpMkLst>
            <pc:docMk/>
            <pc:sldMk cId="342192780" sldId="346"/>
            <ac:grpSpMk id="11" creationId="{F6DFD621-251F-E3AE-7E78-C7838FBF7D28}"/>
          </ac:grpSpMkLst>
        </pc:grpChg>
        <pc:graphicFrameChg chg="modGraphic">
          <ac:chgData name="MARIA INMACULADA SANTAMARIA VALENZUELA" userId="ce49ef87-c7e3-4d0f-9bdf-fe69029b02d5" providerId="ADAL" clId="{E673AF77-5E13-4E4F-9ED6-8078CC85BBA8}" dt="2025-05-07T15:33:00.719" v="19178" actId="790"/>
          <ac:graphicFrameMkLst>
            <pc:docMk/>
            <pc:sldMk cId="342192780" sldId="346"/>
            <ac:graphicFrameMk id="4" creationId="{09936D74-2142-CD1A-2CD6-E504473EE3AF}"/>
          </ac:graphicFrameMkLst>
        </pc:graphicFrameChg>
        <pc:picChg chg="add mod">
          <ac:chgData name="MARIA INMACULADA SANTAMARIA VALENZUELA" userId="ce49ef87-c7e3-4d0f-9bdf-fe69029b02d5" providerId="ADAL" clId="{E673AF77-5E13-4E4F-9ED6-8078CC85BBA8}" dt="2025-05-06T16:25:37.653" v="8948" actId="1076"/>
          <ac:picMkLst>
            <pc:docMk/>
            <pc:sldMk cId="342192780" sldId="346"/>
            <ac:picMk id="3" creationId="{E4569BB2-984F-E801-959E-17C9B9A80CFE}"/>
          </ac:picMkLst>
        </pc:picChg>
      </pc:sldChg>
      <pc:sldChg chg="addSp delSp modSp add mod delDesignElem chgLayout">
        <pc:chgData name="MARIA INMACULADA SANTAMARIA VALENZUELA" userId="ce49ef87-c7e3-4d0f-9bdf-fe69029b02d5" providerId="ADAL" clId="{E673AF77-5E13-4E4F-9ED6-8078CC85BBA8}" dt="2025-05-15T17:58:01.601" v="21490" actId="478"/>
        <pc:sldMkLst>
          <pc:docMk/>
          <pc:sldMk cId="931360701" sldId="347"/>
        </pc:sldMkLst>
        <pc:spChg chg="mod ord">
          <ac:chgData name="MARIA INMACULADA SANTAMARIA VALENZUELA" userId="ce49ef87-c7e3-4d0f-9bdf-fe69029b02d5" providerId="ADAL" clId="{E673AF77-5E13-4E4F-9ED6-8078CC85BBA8}" dt="2025-05-07T15:33:00.719" v="19178" actId="790"/>
          <ac:spMkLst>
            <pc:docMk/>
            <pc:sldMk cId="931360701" sldId="347"/>
            <ac:spMk id="6" creationId="{3D9804FF-05CD-C959-6BC4-934AD8582899}"/>
          </ac:spMkLst>
        </pc:spChg>
        <pc:spChg chg="add mod">
          <ac:chgData name="MARIA INMACULADA SANTAMARIA VALENZUELA" userId="ce49ef87-c7e3-4d0f-9bdf-fe69029b02d5" providerId="ADAL" clId="{E673AF77-5E13-4E4F-9ED6-8078CC85BBA8}" dt="2025-05-07T15:33:00.719" v="19178" actId="790"/>
          <ac:spMkLst>
            <pc:docMk/>
            <pc:sldMk cId="931360701" sldId="347"/>
            <ac:spMk id="7" creationId="{52294DDB-A3B0-E0D7-5D2D-4C188819F3D3}"/>
          </ac:spMkLst>
        </pc:spChg>
        <pc:spChg chg="add del mod ord">
          <ac:chgData name="MARIA INMACULADA SANTAMARIA VALENZUELA" userId="ce49ef87-c7e3-4d0f-9bdf-fe69029b02d5" providerId="ADAL" clId="{E673AF77-5E13-4E4F-9ED6-8078CC85BBA8}" dt="2025-05-15T17:57:59.784" v="21489" actId="478"/>
          <ac:spMkLst>
            <pc:docMk/>
            <pc:sldMk cId="931360701" sldId="347"/>
            <ac:spMk id="9" creationId="{10F994DF-0890-729C-79B6-A251F31EA535}"/>
          </ac:spMkLst>
        </pc:spChg>
        <pc:spChg chg="del">
          <ac:chgData name="MARIA INMACULADA SANTAMARIA VALENZUELA" userId="ce49ef87-c7e3-4d0f-9bdf-fe69029b02d5" providerId="ADAL" clId="{E673AF77-5E13-4E4F-9ED6-8078CC85BBA8}" dt="2025-05-15T17:58:01.601" v="21490" actId="478"/>
          <ac:spMkLst>
            <pc:docMk/>
            <pc:sldMk cId="931360701" sldId="347"/>
            <ac:spMk id="25" creationId="{62C80030-C8AE-94F7-208B-DF0F8BE37478}"/>
          </ac:spMkLst>
        </pc:spChg>
        <pc:graphicFrameChg chg="modGraphic">
          <ac:chgData name="MARIA INMACULADA SANTAMARIA VALENZUELA" userId="ce49ef87-c7e3-4d0f-9bdf-fe69029b02d5" providerId="ADAL" clId="{E673AF77-5E13-4E4F-9ED6-8078CC85BBA8}" dt="2025-05-07T15:33:00.719" v="19178" actId="790"/>
          <ac:graphicFrameMkLst>
            <pc:docMk/>
            <pc:sldMk cId="931360701" sldId="347"/>
            <ac:graphicFrameMk id="4" creationId="{45438171-273C-01BA-001A-47ABA9448670}"/>
          </ac:graphicFrameMkLst>
        </pc:graphicFrameChg>
        <pc:picChg chg="add mod">
          <ac:chgData name="MARIA INMACULADA SANTAMARIA VALENZUELA" userId="ce49ef87-c7e3-4d0f-9bdf-fe69029b02d5" providerId="ADAL" clId="{E673AF77-5E13-4E4F-9ED6-8078CC85BBA8}" dt="2025-05-07T10:02:15.801" v="9886" actId="1076"/>
          <ac:picMkLst>
            <pc:docMk/>
            <pc:sldMk cId="931360701" sldId="347"/>
            <ac:picMk id="8" creationId="{54A758A1-7B06-968B-5BC2-C57064087DAD}"/>
          </ac:picMkLst>
        </pc:picChg>
      </pc:sldChg>
      <pc:sldChg chg="addSp delSp modSp add mod ord modAnim">
        <pc:chgData name="MARIA INMACULADA SANTAMARIA VALENZUELA" userId="ce49ef87-c7e3-4d0f-9bdf-fe69029b02d5" providerId="ADAL" clId="{E673AF77-5E13-4E4F-9ED6-8078CC85BBA8}" dt="2025-05-07T15:33:00.719" v="19178" actId="790"/>
        <pc:sldMkLst>
          <pc:docMk/>
          <pc:sldMk cId="3294479295" sldId="348"/>
        </pc:sldMkLst>
        <pc:spChg chg="mod">
          <ac:chgData name="MARIA INMACULADA SANTAMARIA VALENZUELA" userId="ce49ef87-c7e3-4d0f-9bdf-fe69029b02d5" providerId="ADAL" clId="{E673AF77-5E13-4E4F-9ED6-8078CC85BBA8}" dt="2025-05-07T15:33:00.719" v="19178" actId="790"/>
          <ac:spMkLst>
            <pc:docMk/>
            <pc:sldMk cId="3294479295" sldId="348"/>
            <ac:spMk id="2" creationId="{B3093109-3B8D-2A2F-57ED-CE309225E2A1}"/>
          </ac:spMkLst>
        </pc:spChg>
        <pc:spChg chg="mod">
          <ac:chgData name="MARIA INMACULADA SANTAMARIA VALENZUELA" userId="ce49ef87-c7e3-4d0f-9bdf-fe69029b02d5" providerId="ADAL" clId="{E673AF77-5E13-4E4F-9ED6-8078CC85BBA8}" dt="2025-05-07T15:33:00.719" v="19178" actId="790"/>
          <ac:spMkLst>
            <pc:docMk/>
            <pc:sldMk cId="3294479295" sldId="348"/>
            <ac:spMk id="5" creationId="{BEE8D851-C551-3F33-6673-41E15D97239D}"/>
          </ac:spMkLst>
        </pc:spChg>
        <pc:spChg chg="add mod">
          <ac:chgData name="MARIA INMACULADA SANTAMARIA VALENZUELA" userId="ce49ef87-c7e3-4d0f-9bdf-fe69029b02d5" providerId="ADAL" clId="{E673AF77-5E13-4E4F-9ED6-8078CC85BBA8}" dt="2025-05-07T15:33:00.719" v="19178" actId="790"/>
          <ac:spMkLst>
            <pc:docMk/>
            <pc:sldMk cId="3294479295" sldId="348"/>
            <ac:spMk id="10" creationId="{4173C857-A5C0-491C-1E32-2A19A1F10A57}"/>
          </ac:spMkLst>
        </pc:spChg>
        <pc:spChg chg="add mod">
          <ac:chgData name="MARIA INMACULADA SANTAMARIA VALENZUELA" userId="ce49ef87-c7e3-4d0f-9bdf-fe69029b02d5" providerId="ADAL" clId="{E673AF77-5E13-4E4F-9ED6-8078CC85BBA8}" dt="2025-05-07T15:33:00.719" v="19178" actId="790"/>
          <ac:spMkLst>
            <pc:docMk/>
            <pc:sldMk cId="3294479295" sldId="348"/>
            <ac:spMk id="11" creationId="{DB4A8211-E9F9-56B9-C5E3-1E68E64745D7}"/>
          </ac:spMkLst>
        </pc:spChg>
        <pc:spChg chg="add mod">
          <ac:chgData name="MARIA INMACULADA SANTAMARIA VALENZUELA" userId="ce49ef87-c7e3-4d0f-9bdf-fe69029b02d5" providerId="ADAL" clId="{E673AF77-5E13-4E4F-9ED6-8078CC85BBA8}" dt="2025-05-07T15:33:00.719" v="19178" actId="790"/>
          <ac:spMkLst>
            <pc:docMk/>
            <pc:sldMk cId="3294479295" sldId="348"/>
            <ac:spMk id="12" creationId="{279C36F5-1844-3278-C937-259BA926F922}"/>
          </ac:spMkLst>
        </pc:spChg>
        <pc:spChg chg="add mod">
          <ac:chgData name="MARIA INMACULADA SANTAMARIA VALENZUELA" userId="ce49ef87-c7e3-4d0f-9bdf-fe69029b02d5" providerId="ADAL" clId="{E673AF77-5E13-4E4F-9ED6-8078CC85BBA8}" dt="2025-05-07T15:33:00.719" v="19178" actId="790"/>
          <ac:spMkLst>
            <pc:docMk/>
            <pc:sldMk cId="3294479295" sldId="348"/>
            <ac:spMk id="17" creationId="{3C14E8A4-CB77-A696-D52D-F808EBB736DC}"/>
          </ac:spMkLst>
        </pc:spChg>
        <pc:spChg chg="add mod">
          <ac:chgData name="MARIA INMACULADA SANTAMARIA VALENZUELA" userId="ce49ef87-c7e3-4d0f-9bdf-fe69029b02d5" providerId="ADAL" clId="{E673AF77-5E13-4E4F-9ED6-8078CC85BBA8}" dt="2025-05-07T15:33:00.719" v="19178" actId="790"/>
          <ac:spMkLst>
            <pc:docMk/>
            <pc:sldMk cId="3294479295" sldId="348"/>
            <ac:spMk id="21" creationId="{5C46ACB6-3D18-912B-51BE-B449370C32E7}"/>
          </ac:spMkLst>
        </pc:spChg>
        <pc:spChg chg="add mod">
          <ac:chgData name="MARIA INMACULADA SANTAMARIA VALENZUELA" userId="ce49ef87-c7e3-4d0f-9bdf-fe69029b02d5" providerId="ADAL" clId="{E673AF77-5E13-4E4F-9ED6-8078CC85BBA8}" dt="2025-05-07T15:33:00.719" v="19178" actId="790"/>
          <ac:spMkLst>
            <pc:docMk/>
            <pc:sldMk cId="3294479295" sldId="348"/>
            <ac:spMk id="28" creationId="{2D27D5DB-D093-17CA-D6EF-11AD6A570C2A}"/>
          </ac:spMkLst>
        </pc:spChg>
        <pc:spChg chg="add mod">
          <ac:chgData name="MARIA INMACULADA SANTAMARIA VALENZUELA" userId="ce49ef87-c7e3-4d0f-9bdf-fe69029b02d5" providerId="ADAL" clId="{E673AF77-5E13-4E4F-9ED6-8078CC85BBA8}" dt="2025-05-07T15:33:00.719" v="19178" actId="790"/>
          <ac:spMkLst>
            <pc:docMk/>
            <pc:sldMk cId="3294479295" sldId="348"/>
            <ac:spMk id="30" creationId="{775AA67E-B407-1F19-442A-40C1E5E7A30D}"/>
          </ac:spMkLst>
        </pc:spChg>
        <pc:spChg chg="mod topLvl">
          <ac:chgData name="MARIA INMACULADA SANTAMARIA VALENZUELA" userId="ce49ef87-c7e3-4d0f-9bdf-fe69029b02d5" providerId="ADAL" clId="{E673AF77-5E13-4E4F-9ED6-8078CC85BBA8}" dt="2025-05-07T15:33:00.719" v="19178" actId="790"/>
          <ac:spMkLst>
            <pc:docMk/>
            <pc:sldMk cId="3294479295" sldId="348"/>
            <ac:spMk id="33" creationId="{445EE5F2-8595-7807-8394-5C1D42CE7165}"/>
          </ac:spMkLst>
        </pc:spChg>
        <pc:grpChg chg="add mod">
          <ac:chgData name="MARIA INMACULADA SANTAMARIA VALENZUELA" userId="ce49ef87-c7e3-4d0f-9bdf-fe69029b02d5" providerId="ADAL" clId="{E673AF77-5E13-4E4F-9ED6-8078CC85BBA8}" dt="2025-05-07T09:56:40.638" v="9834" actId="1076"/>
          <ac:grpSpMkLst>
            <pc:docMk/>
            <pc:sldMk cId="3294479295" sldId="348"/>
            <ac:grpSpMk id="3" creationId="{29C727C8-5BE8-37CF-DB24-FCB0D7E1457B}"/>
          </ac:grpSpMkLst>
        </pc:grpChg>
        <pc:graphicFrameChg chg="add mod">
          <ac:chgData name="MARIA INMACULADA SANTAMARIA VALENZUELA" userId="ce49ef87-c7e3-4d0f-9bdf-fe69029b02d5" providerId="ADAL" clId="{E673AF77-5E13-4E4F-9ED6-8078CC85BBA8}" dt="2025-05-06T16:35:48.961" v="9152"/>
          <ac:graphicFrameMkLst>
            <pc:docMk/>
            <pc:sldMk cId="3294479295" sldId="348"/>
            <ac:graphicFrameMk id="31" creationId="{C2C994A2-C3E7-60B8-D527-0EB47B181FFA}"/>
          </ac:graphicFrameMkLst>
        </pc:graphicFrameChg>
        <pc:picChg chg="add mod">
          <ac:chgData name="MARIA INMACULADA SANTAMARIA VALENZUELA" userId="ce49ef87-c7e3-4d0f-9bdf-fe69029b02d5" providerId="ADAL" clId="{E673AF77-5E13-4E4F-9ED6-8078CC85BBA8}" dt="2025-05-06T16:28:02.280" v="8970" actId="1076"/>
          <ac:picMkLst>
            <pc:docMk/>
            <pc:sldMk cId="3294479295" sldId="348"/>
            <ac:picMk id="20" creationId="{869C944C-1624-CA91-E8D1-278B4A80D779}"/>
          </ac:picMkLst>
        </pc:picChg>
        <pc:picChg chg="mod">
          <ac:chgData name="MARIA INMACULADA SANTAMARIA VALENZUELA" userId="ce49ef87-c7e3-4d0f-9bdf-fe69029b02d5" providerId="ADAL" clId="{E673AF77-5E13-4E4F-9ED6-8078CC85BBA8}" dt="2025-05-07T09:56:40.638" v="9834" actId="1076"/>
          <ac:picMkLst>
            <pc:docMk/>
            <pc:sldMk cId="3294479295" sldId="348"/>
            <ac:picMk id="24" creationId="{8219FCB2-55B1-825F-F2D2-D266B3848A62}"/>
          </ac:picMkLst>
        </pc:picChg>
        <pc:picChg chg="mod">
          <ac:chgData name="MARIA INMACULADA SANTAMARIA VALENZUELA" userId="ce49ef87-c7e3-4d0f-9bdf-fe69029b02d5" providerId="ADAL" clId="{E673AF77-5E13-4E4F-9ED6-8078CC85BBA8}" dt="2025-05-07T09:56:40.638" v="9834" actId="1076"/>
          <ac:picMkLst>
            <pc:docMk/>
            <pc:sldMk cId="3294479295" sldId="348"/>
            <ac:picMk id="25" creationId="{47C6EAAA-AB12-FEBB-5F8B-6AB1E40EDE42}"/>
          </ac:picMkLst>
        </pc:picChg>
        <pc:picChg chg="add mod">
          <ac:chgData name="MARIA INMACULADA SANTAMARIA VALENZUELA" userId="ce49ef87-c7e3-4d0f-9bdf-fe69029b02d5" providerId="ADAL" clId="{E673AF77-5E13-4E4F-9ED6-8078CC85BBA8}" dt="2025-05-06T16:28:02.280" v="8970" actId="1076"/>
          <ac:picMkLst>
            <pc:docMk/>
            <pc:sldMk cId="3294479295" sldId="348"/>
            <ac:picMk id="26" creationId="{27B1202D-8600-714B-B531-501305CC44F1}"/>
          </ac:picMkLst>
        </pc:picChg>
        <pc:picChg chg="add mod">
          <ac:chgData name="MARIA INMACULADA SANTAMARIA VALENZUELA" userId="ce49ef87-c7e3-4d0f-9bdf-fe69029b02d5" providerId="ADAL" clId="{E673AF77-5E13-4E4F-9ED6-8078CC85BBA8}" dt="2025-05-07T09:56:24.007" v="9831" actId="1076"/>
          <ac:picMkLst>
            <pc:docMk/>
            <pc:sldMk cId="3294479295" sldId="348"/>
            <ac:picMk id="29" creationId="{72C09050-E7A7-657E-237B-F03B56A51A9D}"/>
          </ac:picMkLst>
        </pc:picChg>
      </pc:sldChg>
      <pc:sldChg chg="addSp delSp modSp add del mod ord">
        <pc:chgData name="MARIA INMACULADA SANTAMARIA VALENZUELA" userId="ce49ef87-c7e3-4d0f-9bdf-fe69029b02d5" providerId="ADAL" clId="{E673AF77-5E13-4E4F-9ED6-8078CC85BBA8}" dt="2025-05-07T15:36:42.115" v="19706" actId="47"/>
        <pc:sldMkLst>
          <pc:docMk/>
          <pc:sldMk cId="150362139" sldId="349"/>
        </pc:sldMkLst>
      </pc:sldChg>
      <pc:sldChg chg="addSp delSp modSp add mod">
        <pc:chgData name="MARIA INMACULADA SANTAMARIA VALENZUELA" userId="ce49ef87-c7e3-4d0f-9bdf-fe69029b02d5" providerId="ADAL" clId="{E673AF77-5E13-4E4F-9ED6-8078CC85BBA8}" dt="2025-05-07T15:33:00.719" v="19178" actId="790"/>
        <pc:sldMkLst>
          <pc:docMk/>
          <pc:sldMk cId="1419171269" sldId="350"/>
        </pc:sldMkLst>
        <pc:spChg chg="mod">
          <ac:chgData name="MARIA INMACULADA SANTAMARIA VALENZUELA" userId="ce49ef87-c7e3-4d0f-9bdf-fe69029b02d5" providerId="ADAL" clId="{E673AF77-5E13-4E4F-9ED6-8078CC85BBA8}" dt="2025-05-07T15:33:00.719" v="19178" actId="790"/>
          <ac:spMkLst>
            <pc:docMk/>
            <pc:sldMk cId="1419171269" sldId="350"/>
            <ac:spMk id="2" creationId="{326494FE-5AC6-161E-B5D6-BAAF1B521FA7}"/>
          </ac:spMkLst>
        </pc:spChg>
        <pc:spChg chg="mod">
          <ac:chgData name="MARIA INMACULADA SANTAMARIA VALENZUELA" userId="ce49ef87-c7e3-4d0f-9bdf-fe69029b02d5" providerId="ADAL" clId="{E673AF77-5E13-4E4F-9ED6-8078CC85BBA8}" dt="2025-05-07T15:33:00.719" v="19178" actId="790"/>
          <ac:spMkLst>
            <pc:docMk/>
            <pc:sldMk cId="1419171269" sldId="350"/>
            <ac:spMk id="5" creationId="{2B891BE0-C635-096C-AFE4-DEA076786979}"/>
          </ac:spMkLst>
        </pc:spChg>
        <pc:spChg chg="add mod ord">
          <ac:chgData name="MARIA INMACULADA SANTAMARIA VALENZUELA" userId="ce49ef87-c7e3-4d0f-9bdf-fe69029b02d5" providerId="ADAL" clId="{E673AF77-5E13-4E4F-9ED6-8078CC85BBA8}" dt="2025-05-07T15:33:00.719" v="19178" actId="790"/>
          <ac:spMkLst>
            <pc:docMk/>
            <pc:sldMk cId="1419171269" sldId="350"/>
            <ac:spMk id="11" creationId="{77904A27-569E-E26E-5494-3DC48099BF0A}"/>
          </ac:spMkLst>
        </pc:spChg>
        <pc:spChg chg="add mod">
          <ac:chgData name="MARIA INMACULADA SANTAMARIA VALENZUELA" userId="ce49ef87-c7e3-4d0f-9bdf-fe69029b02d5" providerId="ADAL" clId="{E673AF77-5E13-4E4F-9ED6-8078CC85BBA8}" dt="2025-05-07T15:33:00.719" v="19178" actId="790"/>
          <ac:spMkLst>
            <pc:docMk/>
            <pc:sldMk cId="1419171269" sldId="350"/>
            <ac:spMk id="12" creationId="{F3207E79-C46E-DB08-2203-09942124AF90}"/>
          </ac:spMkLst>
        </pc:spChg>
        <pc:spChg chg="mod">
          <ac:chgData name="MARIA INMACULADA SANTAMARIA VALENZUELA" userId="ce49ef87-c7e3-4d0f-9bdf-fe69029b02d5" providerId="ADAL" clId="{E673AF77-5E13-4E4F-9ED6-8078CC85BBA8}" dt="2025-05-07T15:33:00.719" v="19178" actId="790"/>
          <ac:spMkLst>
            <pc:docMk/>
            <pc:sldMk cId="1419171269" sldId="350"/>
            <ac:spMk id="22" creationId="{5A3378B2-5972-F947-A152-45C15DDFDA7C}"/>
          </ac:spMkLst>
        </pc:spChg>
        <pc:spChg chg="mod">
          <ac:chgData name="MARIA INMACULADA SANTAMARIA VALENZUELA" userId="ce49ef87-c7e3-4d0f-9bdf-fe69029b02d5" providerId="ADAL" clId="{E673AF77-5E13-4E4F-9ED6-8078CC85BBA8}" dt="2025-05-07T15:33:00.719" v="19178" actId="790"/>
          <ac:spMkLst>
            <pc:docMk/>
            <pc:sldMk cId="1419171269" sldId="350"/>
            <ac:spMk id="23" creationId="{72AC8DCA-379E-7032-8E70-5F95D59736AB}"/>
          </ac:spMkLst>
        </pc:spChg>
        <pc:grpChg chg="add mod">
          <ac:chgData name="MARIA INMACULADA SANTAMARIA VALENZUELA" userId="ce49ef87-c7e3-4d0f-9bdf-fe69029b02d5" providerId="ADAL" clId="{E673AF77-5E13-4E4F-9ED6-8078CC85BBA8}" dt="2025-05-07T11:04:14.741" v="11110"/>
          <ac:grpSpMkLst>
            <pc:docMk/>
            <pc:sldMk cId="1419171269" sldId="350"/>
            <ac:grpSpMk id="21" creationId="{D9FED2CF-AD9B-BB7C-C786-252EAC5DDE66}"/>
          </ac:grpSpMkLst>
        </pc:grpChg>
        <pc:graphicFrameChg chg="modGraphic">
          <ac:chgData name="MARIA INMACULADA SANTAMARIA VALENZUELA" userId="ce49ef87-c7e3-4d0f-9bdf-fe69029b02d5" providerId="ADAL" clId="{E673AF77-5E13-4E4F-9ED6-8078CC85BBA8}" dt="2025-05-07T15:33:00.719" v="19178" actId="790"/>
          <ac:graphicFrameMkLst>
            <pc:docMk/>
            <pc:sldMk cId="1419171269" sldId="350"/>
            <ac:graphicFrameMk id="6" creationId="{44BDAE5F-18DF-E302-BD7A-E4B364125DC2}"/>
          </ac:graphicFrameMkLst>
        </pc:graphicFrameChg>
        <pc:graphicFrameChg chg="add mod ord modGraphic">
          <ac:chgData name="MARIA INMACULADA SANTAMARIA VALENZUELA" userId="ce49ef87-c7e3-4d0f-9bdf-fe69029b02d5" providerId="ADAL" clId="{E673AF77-5E13-4E4F-9ED6-8078CC85BBA8}" dt="2025-05-07T15:33:00.719" v="19178" actId="790"/>
          <ac:graphicFrameMkLst>
            <pc:docMk/>
            <pc:sldMk cId="1419171269" sldId="350"/>
            <ac:graphicFrameMk id="10" creationId="{BA0D545B-80A7-F5D9-2688-43D2943D68C7}"/>
          </ac:graphicFrameMkLst>
        </pc:graphicFrameChg>
      </pc:sldChg>
      <pc:sldChg chg="addSp delSp modSp add del mod">
        <pc:chgData name="MARIA INMACULADA SANTAMARIA VALENZUELA" userId="ce49ef87-c7e3-4d0f-9bdf-fe69029b02d5" providerId="ADAL" clId="{E673AF77-5E13-4E4F-9ED6-8078CC85BBA8}" dt="2025-05-07T10:13:00.267" v="10095" actId="47"/>
        <pc:sldMkLst>
          <pc:docMk/>
          <pc:sldMk cId="1668107069" sldId="350"/>
        </pc:sldMkLst>
      </pc:sldChg>
      <pc:sldChg chg="addSp delSp modSp add mod ord">
        <pc:chgData name="MARIA INMACULADA SANTAMARIA VALENZUELA" userId="ce49ef87-c7e3-4d0f-9bdf-fe69029b02d5" providerId="ADAL" clId="{E673AF77-5E13-4E4F-9ED6-8078CC85BBA8}" dt="2025-05-07T17:58:06.988" v="21212" actId="478"/>
        <pc:sldMkLst>
          <pc:docMk/>
          <pc:sldMk cId="4171080913" sldId="351"/>
        </pc:sldMkLst>
        <pc:spChg chg="mod">
          <ac:chgData name="MARIA INMACULADA SANTAMARIA VALENZUELA" userId="ce49ef87-c7e3-4d0f-9bdf-fe69029b02d5" providerId="ADAL" clId="{E673AF77-5E13-4E4F-9ED6-8078CC85BBA8}" dt="2025-05-07T15:33:00.719" v="19178" actId="790"/>
          <ac:spMkLst>
            <pc:docMk/>
            <pc:sldMk cId="4171080913" sldId="351"/>
            <ac:spMk id="2" creationId="{86FA86EC-32F1-8F1F-1573-2EE417D4C43D}"/>
          </ac:spMkLst>
        </pc:spChg>
        <pc:spChg chg="add mod">
          <ac:chgData name="MARIA INMACULADA SANTAMARIA VALENZUELA" userId="ce49ef87-c7e3-4d0f-9bdf-fe69029b02d5" providerId="ADAL" clId="{E673AF77-5E13-4E4F-9ED6-8078CC85BBA8}" dt="2025-05-07T15:33:00.719" v="19178" actId="790"/>
          <ac:spMkLst>
            <pc:docMk/>
            <pc:sldMk cId="4171080913" sldId="351"/>
            <ac:spMk id="4" creationId="{B3207043-5FBE-8652-2509-97910F037ECD}"/>
          </ac:spMkLst>
        </pc:spChg>
        <pc:spChg chg="mod">
          <ac:chgData name="MARIA INMACULADA SANTAMARIA VALENZUELA" userId="ce49ef87-c7e3-4d0f-9bdf-fe69029b02d5" providerId="ADAL" clId="{E673AF77-5E13-4E4F-9ED6-8078CC85BBA8}" dt="2025-05-07T15:33:00.719" v="19178" actId="790"/>
          <ac:spMkLst>
            <pc:docMk/>
            <pc:sldMk cId="4171080913" sldId="351"/>
            <ac:spMk id="5" creationId="{6DF215C7-FCAE-E4E9-D4C1-382CA63B98A9}"/>
          </ac:spMkLst>
        </pc:spChg>
        <pc:spChg chg="mod">
          <ac:chgData name="MARIA INMACULADA SANTAMARIA VALENZUELA" userId="ce49ef87-c7e3-4d0f-9bdf-fe69029b02d5" providerId="ADAL" clId="{E673AF77-5E13-4E4F-9ED6-8078CC85BBA8}" dt="2025-05-07T17:57:36.282" v="21208" actId="20577"/>
          <ac:spMkLst>
            <pc:docMk/>
            <pc:sldMk cId="4171080913" sldId="351"/>
            <ac:spMk id="19" creationId="{2B96C3E5-B0A6-C864-C38B-E3AD627AF0D5}"/>
          </ac:spMkLst>
        </pc:spChg>
        <pc:spChg chg="mod">
          <ac:chgData name="MARIA INMACULADA SANTAMARIA VALENZUELA" userId="ce49ef87-c7e3-4d0f-9bdf-fe69029b02d5" providerId="ADAL" clId="{E673AF77-5E13-4E4F-9ED6-8078CC85BBA8}" dt="2025-05-07T15:33:00.719" v="19178" actId="790"/>
          <ac:spMkLst>
            <pc:docMk/>
            <pc:sldMk cId="4171080913" sldId="351"/>
            <ac:spMk id="28" creationId="{14284C12-8916-B704-4B7A-3CFE44C2FC3D}"/>
          </ac:spMkLst>
        </pc:spChg>
        <pc:spChg chg="mod">
          <ac:chgData name="MARIA INMACULADA SANTAMARIA VALENZUELA" userId="ce49ef87-c7e3-4d0f-9bdf-fe69029b02d5" providerId="ADAL" clId="{E673AF77-5E13-4E4F-9ED6-8078CC85BBA8}" dt="2025-05-07T15:33:00.719" v="19178" actId="790"/>
          <ac:spMkLst>
            <pc:docMk/>
            <pc:sldMk cId="4171080913" sldId="351"/>
            <ac:spMk id="29" creationId="{7A8F703B-022A-BEB0-6730-709D56905DE0}"/>
          </ac:spMkLst>
        </pc:spChg>
        <pc:grpChg chg="add mod">
          <ac:chgData name="MARIA INMACULADA SANTAMARIA VALENZUELA" userId="ce49ef87-c7e3-4d0f-9bdf-fe69029b02d5" providerId="ADAL" clId="{E673AF77-5E13-4E4F-9ED6-8078CC85BBA8}" dt="2025-05-07T11:04:07.031" v="11106" actId="1076"/>
          <ac:grpSpMkLst>
            <pc:docMk/>
            <pc:sldMk cId="4171080913" sldId="351"/>
            <ac:grpSpMk id="27" creationId="{E6BA9203-222C-28FF-389B-27AA3664BEA8}"/>
          </ac:grpSpMkLst>
        </pc:grpChg>
        <pc:graphicFrameChg chg="modGraphic">
          <ac:chgData name="MARIA INMACULADA SANTAMARIA VALENZUELA" userId="ce49ef87-c7e3-4d0f-9bdf-fe69029b02d5" providerId="ADAL" clId="{E673AF77-5E13-4E4F-9ED6-8078CC85BBA8}" dt="2025-05-07T15:33:00.719" v="19178" actId="790"/>
          <ac:graphicFrameMkLst>
            <pc:docMk/>
            <pc:sldMk cId="4171080913" sldId="351"/>
            <ac:graphicFrameMk id="6" creationId="{B29330A4-826F-57D2-1EB5-ED8426A6B290}"/>
          </ac:graphicFrameMkLst>
        </pc:graphicFrameChg>
        <pc:picChg chg="add mod">
          <ac:chgData name="MARIA INMACULADA SANTAMARIA VALENZUELA" userId="ce49ef87-c7e3-4d0f-9bdf-fe69029b02d5" providerId="ADAL" clId="{E673AF77-5E13-4E4F-9ED6-8078CC85BBA8}" dt="2025-05-07T10:53:01.259" v="10817" actId="1076"/>
          <ac:picMkLst>
            <pc:docMk/>
            <pc:sldMk cId="4171080913" sldId="351"/>
            <ac:picMk id="3" creationId="{D1F774D1-14FA-8358-7FDF-1E6F224B3B5B}"/>
          </ac:picMkLst>
        </pc:picChg>
      </pc:sldChg>
      <pc:sldChg chg="addSp delSp modSp add mod">
        <pc:chgData name="MARIA INMACULADA SANTAMARIA VALENZUELA" userId="ce49ef87-c7e3-4d0f-9bdf-fe69029b02d5" providerId="ADAL" clId="{E673AF77-5E13-4E4F-9ED6-8078CC85BBA8}" dt="2025-05-07T15:33:00.719" v="19178" actId="790"/>
        <pc:sldMkLst>
          <pc:docMk/>
          <pc:sldMk cId="882285197" sldId="352"/>
        </pc:sldMkLst>
        <pc:spChg chg="mod">
          <ac:chgData name="MARIA INMACULADA SANTAMARIA VALENZUELA" userId="ce49ef87-c7e3-4d0f-9bdf-fe69029b02d5" providerId="ADAL" clId="{E673AF77-5E13-4E4F-9ED6-8078CC85BBA8}" dt="2025-05-07T15:33:00.719" v="19178" actId="790"/>
          <ac:spMkLst>
            <pc:docMk/>
            <pc:sldMk cId="882285197" sldId="352"/>
            <ac:spMk id="2" creationId="{70D390B6-27EE-4A22-9E0F-FF729C072C53}"/>
          </ac:spMkLst>
        </pc:spChg>
        <pc:spChg chg="mod">
          <ac:chgData name="MARIA INMACULADA SANTAMARIA VALENZUELA" userId="ce49ef87-c7e3-4d0f-9bdf-fe69029b02d5" providerId="ADAL" clId="{E673AF77-5E13-4E4F-9ED6-8078CC85BBA8}" dt="2025-05-07T15:33:00.719" v="19178" actId="790"/>
          <ac:spMkLst>
            <pc:docMk/>
            <pc:sldMk cId="882285197" sldId="352"/>
            <ac:spMk id="5" creationId="{42242109-1D5D-72FE-7A3A-D41D001AE9C4}"/>
          </ac:spMkLst>
        </pc:spChg>
        <pc:spChg chg="mod">
          <ac:chgData name="MARIA INMACULADA SANTAMARIA VALENZUELA" userId="ce49ef87-c7e3-4d0f-9bdf-fe69029b02d5" providerId="ADAL" clId="{E673AF77-5E13-4E4F-9ED6-8078CC85BBA8}" dt="2025-05-07T15:33:00.719" v="19178" actId="790"/>
          <ac:spMkLst>
            <pc:docMk/>
            <pc:sldMk cId="882285197" sldId="352"/>
            <ac:spMk id="11" creationId="{A7FBA777-6CF9-6DF9-E3D2-B875EDAA31C9}"/>
          </ac:spMkLst>
        </pc:spChg>
        <pc:spChg chg="mod">
          <ac:chgData name="MARIA INMACULADA SANTAMARIA VALENZUELA" userId="ce49ef87-c7e3-4d0f-9bdf-fe69029b02d5" providerId="ADAL" clId="{E673AF77-5E13-4E4F-9ED6-8078CC85BBA8}" dt="2025-05-07T15:33:00.719" v="19178" actId="790"/>
          <ac:spMkLst>
            <pc:docMk/>
            <pc:sldMk cId="882285197" sldId="352"/>
            <ac:spMk id="12" creationId="{3D5970B6-6952-C75F-8386-30A50606F189}"/>
          </ac:spMkLst>
        </pc:spChg>
        <pc:spChg chg="mod">
          <ac:chgData name="MARIA INMACULADA SANTAMARIA VALENZUELA" userId="ce49ef87-c7e3-4d0f-9bdf-fe69029b02d5" providerId="ADAL" clId="{E673AF77-5E13-4E4F-9ED6-8078CC85BBA8}" dt="2025-05-07T15:33:00.719" v="19178" actId="790"/>
          <ac:spMkLst>
            <pc:docMk/>
            <pc:sldMk cId="882285197" sldId="352"/>
            <ac:spMk id="17" creationId="{E52E4F6D-DFA4-D96C-B503-615476AD888F}"/>
          </ac:spMkLst>
        </pc:spChg>
        <pc:spChg chg="mod">
          <ac:chgData name="MARIA INMACULADA SANTAMARIA VALENZUELA" userId="ce49ef87-c7e3-4d0f-9bdf-fe69029b02d5" providerId="ADAL" clId="{E673AF77-5E13-4E4F-9ED6-8078CC85BBA8}" dt="2025-05-07T15:33:00.719" v="19178" actId="790"/>
          <ac:spMkLst>
            <pc:docMk/>
            <pc:sldMk cId="882285197" sldId="352"/>
            <ac:spMk id="19" creationId="{52E08AC3-8A41-6906-112F-01A7FECCB443}"/>
          </ac:spMkLst>
        </pc:spChg>
        <pc:spChg chg="mod">
          <ac:chgData name="MARIA INMACULADA SANTAMARIA VALENZUELA" userId="ce49ef87-c7e3-4d0f-9bdf-fe69029b02d5" providerId="ADAL" clId="{E673AF77-5E13-4E4F-9ED6-8078CC85BBA8}" dt="2025-05-07T15:33:00.719" v="19178" actId="790"/>
          <ac:spMkLst>
            <pc:docMk/>
            <pc:sldMk cId="882285197" sldId="352"/>
            <ac:spMk id="20" creationId="{4D5561D6-189B-F8F7-8E49-98E7B0F1FE9E}"/>
          </ac:spMkLst>
        </pc:spChg>
        <pc:spChg chg="add mod">
          <ac:chgData name="MARIA INMACULADA SANTAMARIA VALENZUELA" userId="ce49ef87-c7e3-4d0f-9bdf-fe69029b02d5" providerId="ADAL" clId="{E673AF77-5E13-4E4F-9ED6-8078CC85BBA8}" dt="2025-05-07T15:33:00.719" v="19178" actId="790"/>
          <ac:spMkLst>
            <pc:docMk/>
            <pc:sldMk cId="882285197" sldId="352"/>
            <ac:spMk id="21" creationId="{D6A99E85-AD5D-143B-A26F-1CDAD9FCBCC7}"/>
          </ac:spMkLst>
        </pc:spChg>
        <pc:grpChg chg="add mod">
          <ac:chgData name="MARIA INMACULADA SANTAMARIA VALENZUELA" userId="ce49ef87-c7e3-4d0f-9bdf-fe69029b02d5" providerId="ADAL" clId="{E673AF77-5E13-4E4F-9ED6-8078CC85BBA8}" dt="2025-05-07T11:04:16.636" v="11111"/>
          <ac:grpSpMkLst>
            <pc:docMk/>
            <pc:sldMk cId="882285197" sldId="352"/>
            <ac:grpSpMk id="10" creationId="{E5989EB0-374E-6E92-F134-3FACE139AEF0}"/>
          </ac:grpSpMkLst>
        </pc:grpChg>
        <pc:graphicFrameChg chg="modGraphic">
          <ac:chgData name="MARIA INMACULADA SANTAMARIA VALENZUELA" userId="ce49ef87-c7e3-4d0f-9bdf-fe69029b02d5" providerId="ADAL" clId="{E673AF77-5E13-4E4F-9ED6-8078CC85BBA8}" dt="2025-05-07T15:33:00.719" v="19178" actId="790"/>
          <ac:graphicFrameMkLst>
            <pc:docMk/>
            <pc:sldMk cId="882285197" sldId="352"/>
            <ac:graphicFrameMk id="6" creationId="{916F581D-C66A-C603-C326-16078EECFA67}"/>
          </ac:graphicFrameMkLst>
        </pc:graphicFrameChg>
        <pc:picChg chg="add mod">
          <ac:chgData name="MARIA INMACULADA SANTAMARIA VALENZUELA" userId="ce49ef87-c7e3-4d0f-9bdf-fe69029b02d5" providerId="ADAL" clId="{E673AF77-5E13-4E4F-9ED6-8078CC85BBA8}" dt="2025-05-07T10:56:38.269" v="11004" actId="1076"/>
          <ac:picMkLst>
            <pc:docMk/>
            <pc:sldMk cId="882285197" sldId="352"/>
            <ac:picMk id="9" creationId="{01D1F381-E716-0AA0-2E85-DC028564EC80}"/>
          </ac:picMkLst>
        </pc:picChg>
      </pc:sldChg>
      <pc:sldChg chg="add del">
        <pc:chgData name="MARIA INMACULADA SANTAMARIA VALENZUELA" userId="ce49ef87-c7e3-4d0f-9bdf-fe69029b02d5" providerId="ADAL" clId="{E673AF77-5E13-4E4F-9ED6-8078CC85BBA8}" dt="2025-05-07T10:54:26.712" v="10923" actId="2696"/>
        <pc:sldMkLst>
          <pc:docMk/>
          <pc:sldMk cId="3976815562" sldId="352"/>
        </pc:sldMkLst>
      </pc:sldChg>
      <pc:sldChg chg="addSp delSp modSp add mod">
        <pc:chgData name="MARIA INMACULADA SANTAMARIA VALENZUELA" userId="ce49ef87-c7e3-4d0f-9bdf-fe69029b02d5" providerId="ADAL" clId="{E673AF77-5E13-4E4F-9ED6-8078CC85BBA8}" dt="2025-05-07T15:33:00.719" v="19178" actId="790"/>
        <pc:sldMkLst>
          <pc:docMk/>
          <pc:sldMk cId="1662307858" sldId="353"/>
        </pc:sldMkLst>
        <pc:spChg chg="mod">
          <ac:chgData name="MARIA INMACULADA SANTAMARIA VALENZUELA" userId="ce49ef87-c7e3-4d0f-9bdf-fe69029b02d5" providerId="ADAL" clId="{E673AF77-5E13-4E4F-9ED6-8078CC85BBA8}" dt="2025-05-07T15:33:00.719" v="19178" actId="790"/>
          <ac:spMkLst>
            <pc:docMk/>
            <pc:sldMk cId="1662307858" sldId="353"/>
            <ac:spMk id="2" creationId="{43FDA8A2-5A09-DE60-6893-61E215E1FAF8}"/>
          </ac:spMkLst>
        </pc:spChg>
        <pc:spChg chg="mod">
          <ac:chgData name="MARIA INMACULADA SANTAMARIA VALENZUELA" userId="ce49ef87-c7e3-4d0f-9bdf-fe69029b02d5" providerId="ADAL" clId="{E673AF77-5E13-4E4F-9ED6-8078CC85BBA8}" dt="2025-05-07T15:33:00.719" v="19178" actId="790"/>
          <ac:spMkLst>
            <pc:docMk/>
            <pc:sldMk cId="1662307858" sldId="353"/>
            <ac:spMk id="5" creationId="{DBEB9A1C-8BD2-91E9-541A-0E1C17877307}"/>
          </ac:spMkLst>
        </pc:spChg>
        <pc:spChg chg="add mod">
          <ac:chgData name="MARIA INMACULADA SANTAMARIA VALENZUELA" userId="ce49ef87-c7e3-4d0f-9bdf-fe69029b02d5" providerId="ADAL" clId="{E673AF77-5E13-4E4F-9ED6-8078CC85BBA8}" dt="2025-05-07T15:33:00.719" v="19178" actId="790"/>
          <ac:spMkLst>
            <pc:docMk/>
            <pc:sldMk cId="1662307858" sldId="353"/>
            <ac:spMk id="11" creationId="{7555AAE5-D681-2304-E386-12FDC850A98F}"/>
          </ac:spMkLst>
        </pc:spChg>
        <pc:spChg chg="mod">
          <ac:chgData name="MARIA INMACULADA SANTAMARIA VALENZUELA" userId="ce49ef87-c7e3-4d0f-9bdf-fe69029b02d5" providerId="ADAL" clId="{E673AF77-5E13-4E4F-9ED6-8078CC85BBA8}" dt="2025-05-07T15:33:00.719" v="19178" actId="790"/>
          <ac:spMkLst>
            <pc:docMk/>
            <pc:sldMk cId="1662307858" sldId="353"/>
            <ac:spMk id="15" creationId="{931759E0-AD10-16A1-426F-36EED2F25857}"/>
          </ac:spMkLst>
        </pc:spChg>
        <pc:spChg chg="mod">
          <ac:chgData name="MARIA INMACULADA SANTAMARIA VALENZUELA" userId="ce49ef87-c7e3-4d0f-9bdf-fe69029b02d5" providerId="ADAL" clId="{E673AF77-5E13-4E4F-9ED6-8078CC85BBA8}" dt="2025-05-07T15:33:00.719" v="19178" actId="790"/>
          <ac:spMkLst>
            <pc:docMk/>
            <pc:sldMk cId="1662307858" sldId="353"/>
            <ac:spMk id="18" creationId="{39E7F1E7-9ADF-7E74-9473-6CA50DDB6E41}"/>
          </ac:spMkLst>
        </pc:spChg>
        <pc:grpChg chg="add mod">
          <ac:chgData name="MARIA INMACULADA SANTAMARIA VALENZUELA" userId="ce49ef87-c7e3-4d0f-9bdf-fe69029b02d5" providerId="ADAL" clId="{E673AF77-5E13-4E4F-9ED6-8078CC85BBA8}" dt="2025-05-07T11:04:37.936" v="11121"/>
          <ac:grpSpMkLst>
            <pc:docMk/>
            <pc:sldMk cId="1662307858" sldId="353"/>
            <ac:grpSpMk id="13" creationId="{68C88CC1-FD76-7B76-8CBE-D7CDA1861815}"/>
          </ac:grpSpMkLst>
        </pc:grpChg>
        <pc:graphicFrameChg chg="modGraphic">
          <ac:chgData name="MARIA INMACULADA SANTAMARIA VALENZUELA" userId="ce49ef87-c7e3-4d0f-9bdf-fe69029b02d5" providerId="ADAL" clId="{E673AF77-5E13-4E4F-9ED6-8078CC85BBA8}" dt="2025-05-07T15:33:00.719" v="19178" actId="790"/>
          <ac:graphicFrameMkLst>
            <pc:docMk/>
            <pc:sldMk cId="1662307858" sldId="353"/>
            <ac:graphicFrameMk id="6" creationId="{F0A83B04-5DF2-1C9F-ECB6-9594BB48604F}"/>
          </ac:graphicFrameMkLst>
        </pc:graphicFrameChg>
        <pc:picChg chg="add mod">
          <ac:chgData name="MARIA INMACULADA SANTAMARIA VALENZUELA" userId="ce49ef87-c7e3-4d0f-9bdf-fe69029b02d5" providerId="ADAL" clId="{E673AF77-5E13-4E4F-9ED6-8078CC85BBA8}" dt="2025-05-07T14:15:26.938" v="13701" actId="1076"/>
          <ac:picMkLst>
            <pc:docMk/>
            <pc:sldMk cId="1662307858" sldId="353"/>
            <ac:picMk id="12" creationId="{AEB4130A-B627-81C5-9BF3-9C088A8FA77B}"/>
          </ac:picMkLst>
        </pc:picChg>
      </pc:sldChg>
      <pc:sldChg chg="addSp modSp add mod">
        <pc:chgData name="MARIA INMACULADA SANTAMARIA VALENZUELA" userId="ce49ef87-c7e3-4d0f-9bdf-fe69029b02d5" providerId="ADAL" clId="{E673AF77-5E13-4E4F-9ED6-8078CC85BBA8}" dt="2025-05-07T15:33:00.719" v="19178" actId="790"/>
        <pc:sldMkLst>
          <pc:docMk/>
          <pc:sldMk cId="886790860" sldId="354"/>
        </pc:sldMkLst>
        <pc:spChg chg="mod">
          <ac:chgData name="MARIA INMACULADA SANTAMARIA VALENZUELA" userId="ce49ef87-c7e3-4d0f-9bdf-fe69029b02d5" providerId="ADAL" clId="{E673AF77-5E13-4E4F-9ED6-8078CC85BBA8}" dt="2025-05-07T15:33:00.719" v="19178" actId="790"/>
          <ac:spMkLst>
            <pc:docMk/>
            <pc:sldMk cId="886790860" sldId="354"/>
            <ac:spMk id="2" creationId="{C08997BD-706E-61A4-DCB2-5652D32EC28F}"/>
          </ac:spMkLst>
        </pc:spChg>
        <pc:spChg chg="add mod">
          <ac:chgData name="MARIA INMACULADA SANTAMARIA VALENZUELA" userId="ce49ef87-c7e3-4d0f-9bdf-fe69029b02d5" providerId="ADAL" clId="{E673AF77-5E13-4E4F-9ED6-8078CC85BBA8}" dt="2025-05-07T15:33:00.719" v="19178" actId="790"/>
          <ac:spMkLst>
            <pc:docMk/>
            <pc:sldMk cId="886790860" sldId="354"/>
            <ac:spMk id="3" creationId="{F6560647-E4BF-1E12-C499-83F2058E159D}"/>
          </ac:spMkLst>
        </pc:spChg>
        <pc:spChg chg="mod">
          <ac:chgData name="MARIA INMACULADA SANTAMARIA VALENZUELA" userId="ce49ef87-c7e3-4d0f-9bdf-fe69029b02d5" providerId="ADAL" clId="{E673AF77-5E13-4E4F-9ED6-8078CC85BBA8}" dt="2025-05-07T15:33:00.719" v="19178" actId="790"/>
          <ac:spMkLst>
            <pc:docMk/>
            <pc:sldMk cId="886790860" sldId="354"/>
            <ac:spMk id="5" creationId="{F4551BFC-235B-3F4F-CA96-E922875B4D9A}"/>
          </ac:spMkLst>
        </pc:spChg>
        <pc:spChg chg="mod">
          <ac:chgData name="MARIA INMACULADA SANTAMARIA VALENZUELA" userId="ce49ef87-c7e3-4d0f-9bdf-fe69029b02d5" providerId="ADAL" clId="{E673AF77-5E13-4E4F-9ED6-8078CC85BBA8}" dt="2025-05-07T15:33:00.719" v="19178" actId="790"/>
          <ac:spMkLst>
            <pc:docMk/>
            <pc:sldMk cId="886790860" sldId="354"/>
            <ac:spMk id="15" creationId="{2FD5583D-3E4F-3B08-92EB-9904E50AFA35}"/>
          </ac:spMkLst>
        </pc:spChg>
        <pc:spChg chg="mod">
          <ac:chgData name="MARIA INMACULADA SANTAMARIA VALENZUELA" userId="ce49ef87-c7e3-4d0f-9bdf-fe69029b02d5" providerId="ADAL" clId="{E673AF77-5E13-4E4F-9ED6-8078CC85BBA8}" dt="2025-05-07T15:33:00.719" v="19178" actId="790"/>
          <ac:spMkLst>
            <pc:docMk/>
            <pc:sldMk cId="886790860" sldId="354"/>
            <ac:spMk id="18" creationId="{8E51C1EB-5064-0915-9247-47C7899CC934}"/>
          </ac:spMkLst>
        </pc:spChg>
        <pc:graphicFrameChg chg="mod modGraphic">
          <ac:chgData name="MARIA INMACULADA SANTAMARIA VALENZUELA" userId="ce49ef87-c7e3-4d0f-9bdf-fe69029b02d5" providerId="ADAL" clId="{E673AF77-5E13-4E4F-9ED6-8078CC85BBA8}" dt="2025-05-07T15:33:00.719" v="19178" actId="790"/>
          <ac:graphicFrameMkLst>
            <pc:docMk/>
            <pc:sldMk cId="886790860" sldId="354"/>
            <ac:graphicFrameMk id="4" creationId="{76FB1314-7BBB-523F-7B72-BA9D89659BB0}"/>
          </ac:graphicFrameMkLst>
        </pc:graphicFrameChg>
        <pc:graphicFrameChg chg="modGraphic">
          <ac:chgData name="MARIA INMACULADA SANTAMARIA VALENZUELA" userId="ce49ef87-c7e3-4d0f-9bdf-fe69029b02d5" providerId="ADAL" clId="{E673AF77-5E13-4E4F-9ED6-8078CC85BBA8}" dt="2025-05-07T15:33:00.719" v="19178" actId="790"/>
          <ac:graphicFrameMkLst>
            <pc:docMk/>
            <pc:sldMk cId="886790860" sldId="354"/>
            <ac:graphicFrameMk id="6" creationId="{36FE684B-37AA-911D-82B5-3257201C5C71}"/>
          </ac:graphicFrameMkLst>
        </pc:graphicFrameChg>
      </pc:sldChg>
      <pc:sldChg chg="addSp delSp modSp add mod">
        <pc:chgData name="MARIA INMACULADA SANTAMARIA VALENZUELA" userId="ce49ef87-c7e3-4d0f-9bdf-fe69029b02d5" providerId="ADAL" clId="{E673AF77-5E13-4E4F-9ED6-8078CC85BBA8}" dt="2025-05-07T15:33:00.719" v="19178" actId="790"/>
        <pc:sldMkLst>
          <pc:docMk/>
          <pc:sldMk cId="1433171172" sldId="355"/>
        </pc:sldMkLst>
        <pc:spChg chg="mod">
          <ac:chgData name="MARIA INMACULADA SANTAMARIA VALENZUELA" userId="ce49ef87-c7e3-4d0f-9bdf-fe69029b02d5" providerId="ADAL" clId="{E673AF77-5E13-4E4F-9ED6-8078CC85BBA8}" dt="2025-05-07T15:33:00.719" v="19178" actId="790"/>
          <ac:spMkLst>
            <pc:docMk/>
            <pc:sldMk cId="1433171172" sldId="355"/>
            <ac:spMk id="2" creationId="{B4299E5B-E9DA-2165-3BE9-3CF3312734CE}"/>
          </ac:spMkLst>
        </pc:spChg>
        <pc:spChg chg="mod">
          <ac:chgData name="MARIA INMACULADA SANTAMARIA VALENZUELA" userId="ce49ef87-c7e3-4d0f-9bdf-fe69029b02d5" providerId="ADAL" clId="{E673AF77-5E13-4E4F-9ED6-8078CC85BBA8}" dt="2025-05-07T15:33:00.719" v="19178" actId="790"/>
          <ac:spMkLst>
            <pc:docMk/>
            <pc:sldMk cId="1433171172" sldId="355"/>
            <ac:spMk id="5" creationId="{3DA61728-813D-C292-1A9C-47495FDA5D4F}"/>
          </ac:spMkLst>
        </pc:spChg>
        <pc:spChg chg="mod">
          <ac:chgData name="MARIA INMACULADA SANTAMARIA VALENZUELA" userId="ce49ef87-c7e3-4d0f-9bdf-fe69029b02d5" providerId="ADAL" clId="{E673AF77-5E13-4E4F-9ED6-8078CC85BBA8}" dt="2025-05-07T15:33:00.719" v="19178" actId="790"/>
          <ac:spMkLst>
            <pc:docMk/>
            <pc:sldMk cId="1433171172" sldId="355"/>
            <ac:spMk id="15" creationId="{283D9A72-FEF6-A09C-B86E-80ADF473411A}"/>
          </ac:spMkLst>
        </pc:spChg>
        <pc:spChg chg="mod">
          <ac:chgData name="MARIA INMACULADA SANTAMARIA VALENZUELA" userId="ce49ef87-c7e3-4d0f-9bdf-fe69029b02d5" providerId="ADAL" clId="{E673AF77-5E13-4E4F-9ED6-8078CC85BBA8}" dt="2025-05-07T15:33:00.719" v="19178" actId="790"/>
          <ac:spMkLst>
            <pc:docMk/>
            <pc:sldMk cId="1433171172" sldId="355"/>
            <ac:spMk id="18" creationId="{81B017C4-1127-8AF8-0302-5D866FE2CF44}"/>
          </ac:spMkLst>
        </pc:spChg>
        <pc:graphicFrameChg chg="modGraphic">
          <ac:chgData name="MARIA INMACULADA SANTAMARIA VALENZUELA" userId="ce49ef87-c7e3-4d0f-9bdf-fe69029b02d5" providerId="ADAL" clId="{E673AF77-5E13-4E4F-9ED6-8078CC85BBA8}" dt="2025-05-07T15:33:00.719" v="19178" actId="790"/>
          <ac:graphicFrameMkLst>
            <pc:docMk/>
            <pc:sldMk cId="1433171172" sldId="355"/>
            <ac:graphicFrameMk id="6" creationId="{2056FE0C-1DD6-D0C2-6A83-BDAFFD27B0A3}"/>
          </ac:graphicFrameMkLst>
        </pc:graphicFrameChg>
        <pc:picChg chg="add mod">
          <ac:chgData name="MARIA INMACULADA SANTAMARIA VALENZUELA" userId="ce49ef87-c7e3-4d0f-9bdf-fe69029b02d5" providerId="ADAL" clId="{E673AF77-5E13-4E4F-9ED6-8078CC85BBA8}" dt="2025-05-07T11:27:55.422" v="11553" actId="1076"/>
          <ac:picMkLst>
            <pc:docMk/>
            <pc:sldMk cId="1433171172" sldId="355"/>
            <ac:picMk id="6146" creationId="{FA98A1B0-0F22-92ED-5D2E-6BB88DBEA8FE}"/>
          </ac:picMkLst>
        </pc:picChg>
        <pc:picChg chg="add mod">
          <ac:chgData name="MARIA INMACULADA SANTAMARIA VALENZUELA" userId="ce49ef87-c7e3-4d0f-9bdf-fe69029b02d5" providerId="ADAL" clId="{E673AF77-5E13-4E4F-9ED6-8078CC85BBA8}" dt="2025-05-07T11:27:50.549" v="11552" actId="1076"/>
          <ac:picMkLst>
            <pc:docMk/>
            <pc:sldMk cId="1433171172" sldId="355"/>
            <ac:picMk id="6148" creationId="{0F4BD555-B3A8-46A4-AD8A-DE3D0D4FA7B1}"/>
          </ac:picMkLst>
        </pc:picChg>
      </pc:sldChg>
      <pc:sldChg chg="modSp add mod">
        <pc:chgData name="MARIA INMACULADA SANTAMARIA VALENZUELA" userId="ce49ef87-c7e3-4d0f-9bdf-fe69029b02d5" providerId="ADAL" clId="{E673AF77-5E13-4E4F-9ED6-8078CC85BBA8}" dt="2025-05-07T15:33:00.719" v="19178" actId="790"/>
        <pc:sldMkLst>
          <pc:docMk/>
          <pc:sldMk cId="45274492" sldId="356"/>
        </pc:sldMkLst>
        <pc:spChg chg="mod">
          <ac:chgData name="MARIA INMACULADA SANTAMARIA VALENZUELA" userId="ce49ef87-c7e3-4d0f-9bdf-fe69029b02d5" providerId="ADAL" clId="{E673AF77-5E13-4E4F-9ED6-8078CC85BBA8}" dt="2025-05-07T15:33:00.719" v="19178" actId="790"/>
          <ac:spMkLst>
            <pc:docMk/>
            <pc:sldMk cId="45274492" sldId="356"/>
            <ac:spMk id="2" creationId="{1010DE90-2313-0777-0B08-1CAF989CBEFD}"/>
          </ac:spMkLst>
        </pc:spChg>
        <pc:spChg chg="mod">
          <ac:chgData name="MARIA INMACULADA SANTAMARIA VALENZUELA" userId="ce49ef87-c7e3-4d0f-9bdf-fe69029b02d5" providerId="ADAL" clId="{E673AF77-5E13-4E4F-9ED6-8078CC85BBA8}" dt="2025-05-07T15:33:00.719" v="19178" actId="790"/>
          <ac:spMkLst>
            <pc:docMk/>
            <pc:sldMk cId="45274492" sldId="356"/>
            <ac:spMk id="3" creationId="{A5C5EDD9-AC65-7B91-5D6D-AD27E4EFF270}"/>
          </ac:spMkLst>
        </pc:spChg>
        <pc:spChg chg="mod">
          <ac:chgData name="MARIA INMACULADA SANTAMARIA VALENZUELA" userId="ce49ef87-c7e3-4d0f-9bdf-fe69029b02d5" providerId="ADAL" clId="{E673AF77-5E13-4E4F-9ED6-8078CC85BBA8}" dt="2025-05-07T15:33:00.719" v="19178" actId="790"/>
          <ac:spMkLst>
            <pc:docMk/>
            <pc:sldMk cId="45274492" sldId="356"/>
            <ac:spMk id="5" creationId="{184058BD-8D0C-D5D4-85C4-5011532BA7A5}"/>
          </ac:spMkLst>
        </pc:spChg>
        <pc:spChg chg="mod">
          <ac:chgData name="MARIA INMACULADA SANTAMARIA VALENZUELA" userId="ce49ef87-c7e3-4d0f-9bdf-fe69029b02d5" providerId="ADAL" clId="{E673AF77-5E13-4E4F-9ED6-8078CC85BBA8}" dt="2025-05-07T15:33:00.719" v="19178" actId="790"/>
          <ac:spMkLst>
            <pc:docMk/>
            <pc:sldMk cId="45274492" sldId="356"/>
            <ac:spMk id="15" creationId="{51DB63A8-7CA7-D288-18C9-F67EB7F240FF}"/>
          </ac:spMkLst>
        </pc:spChg>
        <pc:spChg chg="mod">
          <ac:chgData name="MARIA INMACULADA SANTAMARIA VALENZUELA" userId="ce49ef87-c7e3-4d0f-9bdf-fe69029b02d5" providerId="ADAL" clId="{E673AF77-5E13-4E4F-9ED6-8078CC85BBA8}" dt="2025-05-07T15:33:00.719" v="19178" actId="790"/>
          <ac:spMkLst>
            <pc:docMk/>
            <pc:sldMk cId="45274492" sldId="356"/>
            <ac:spMk id="18" creationId="{F65ACD31-051B-892F-A135-CE55EA841227}"/>
          </ac:spMkLst>
        </pc:spChg>
        <pc:graphicFrameChg chg="mod modGraphic">
          <ac:chgData name="MARIA INMACULADA SANTAMARIA VALENZUELA" userId="ce49ef87-c7e3-4d0f-9bdf-fe69029b02d5" providerId="ADAL" clId="{E673AF77-5E13-4E4F-9ED6-8078CC85BBA8}" dt="2025-05-07T15:33:00.719" v="19178" actId="790"/>
          <ac:graphicFrameMkLst>
            <pc:docMk/>
            <pc:sldMk cId="45274492" sldId="356"/>
            <ac:graphicFrameMk id="4" creationId="{6AAD116E-DE76-A374-8BA9-722A31FEB9C8}"/>
          </ac:graphicFrameMkLst>
        </pc:graphicFrameChg>
        <pc:graphicFrameChg chg="modGraphic">
          <ac:chgData name="MARIA INMACULADA SANTAMARIA VALENZUELA" userId="ce49ef87-c7e3-4d0f-9bdf-fe69029b02d5" providerId="ADAL" clId="{E673AF77-5E13-4E4F-9ED6-8078CC85BBA8}" dt="2025-05-07T15:33:00.719" v="19178" actId="790"/>
          <ac:graphicFrameMkLst>
            <pc:docMk/>
            <pc:sldMk cId="45274492" sldId="356"/>
            <ac:graphicFrameMk id="6" creationId="{3D0FD921-843C-259C-9D35-998366C6AEE0}"/>
          </ac:graphicFrameMkLst>
        </pc:graphicFrameChg>
      </pc:sldChg>
      <pc:sldChg chg="modSp add mod">
        <pc:chgData name="MARIA INMACULADA SANTAMARIA VALENZUELA" userId="ce49ef87-c7e3-4d0f-9bdf-fe69029b02d5" providerId="ADAL" clId="{E673AF77-5E13-4E4F-9ED6-8078CC85BBA8}" dt="2025-05-07T15:33:00.719" v="19178" actId="790"/>
        <pc:sldMkLst>
          <pc:docMk/>
          <pc:sldMk cId="2318498820" sldId="357"/>
        </pc:sldMkLst>
        <pc:spChg chg="mod">
          <ac:chgData name="MARIA INMACULADA SANTAMARIA VALENZUELA" userId="ce49ef87-c7e3-4d0f-9bdf-fe69029b02d5" providerId="ADAL" clId="{E673AF77-5E13-4E4F-9ED6-8078CC85BBA8}" dt="2025-05-07T15:33:00.719" v="19178" actId="790"/>
          <ac:spMkLst>
            <pc:docMk/>
            <pc:sldMk cId="2318498820" sldId="357"/>
            <ac:spMk id="2" creationId="{FE4D3B36-98F1-C63C-9282-3EE3C8A8AEF3}"/>
          </ac:spMkLst>
        </pc:spChg>
        <pc:spChg chg="mod">
          <ac:chgData name="MARIA INMACULADA SANTAMARIA VALENZUELA" userId="ce49ef87-c7e3-4d0f-9bdf-fe69029b02d5" providerId="ADAL" clId="{E673AF77-5E13-4E4F-9ED6-8078CC85BBA8}" dt="2025-05-07T15:33:00.719" v="19178" actId="790"/>
          <ac:spMkLst>
            <pc:docMk/>
            <pc:sldMk cId="2318498820" sldId="357"/>
            <ac:spMk id="3" creationId="{D876409B-02D7-7A2E-5ECA-4C7BD73BE954}"/>
          </ac:spMkLst>
        </pc:spChg>
        <pc:spChg chg="mod">
          <ac:chgData name="MARIA INMACULADA SANTAMARIA VALENZUELA" userId="ce49ef87-c7e3-4d0f-9bdf-fe69029b02d5" providerId="ADAL" clId="{E673AF77-5E13-4E4F-9ED6-8078CC85BBA8}" dt="2025-05-07T15:33:00.719" v="19178" actId="790"/>
          <ac:spMkLst>
            <pc:docMk/>
            <pc:sldMk cId="2318498820" sldId="357"/>
            <ac:spMk id="5" creationId="{05062B43-2E9C-9CFD-4A44-DC4AF2FC2A69}"/>
          </ac:spMkLst>
        </pc:spChg>
        <pc:spChg chg="mod">
          <ac:chgData name="MARIA INMACULADA SANTAMARIA VALENZUELA" userId="ce49ef87-c7e3-4d0f-9bdf-fe69029b02d5" providerId="ADAL" clId="{E673AF77-5E13-4E4F-9ED6-8078CC85BBA8}" dt="2025-05-07T15:33:00.719" v="19178" actId="790"/>
          <ac:spMkLst>
            <pc:docMk/>
            <pc:sldMk cId="2318498820" sldId="357"/>
            <ac:spMk id="15" creationId="{5E14DDD9-DA9E-8B92-DD75-8779E9346B3E}"/>
          </ac:spMkLst>
        </pc:spChg>
        <pc:spChg chg="mod">
          <ac:chgData name="MARIA INMACULADA SANTAMARIA VALENZUELA" userId="ce49ef87-c7e3-4d0f-9bdf-fe69029b02d5" providerId="ADAL" clId="{E673AF77-5E13-4E4F-9ED6-8078CC85BBA8}" dt="2025-05-07T15:33:00.719" v="19178" actId="790"/>
          <ac:spMkLst>
            <pc:docMk/>
            <pc:sldMk cId="2318498820" sldId="357"/>
            <ac:spMk id="18" creationId="{FD50E302-8D0D-BBBF-51F4-E0FF49325D4F}"/>
          </ac:spMkLst>
        </pc:spChg>
        <pc:graphicFrameChg chg="mod modGraphic">
          <ac:chgData name="MARIA INMACULADA SANTAMARIA VALENZUELA" userId="ce49ef87-c7e3-4d0f-9bdf-fe69029b02d5" providerId="ADAL" clId="{E673AF77-5E13-4E4F-9ED6-8078CC85BBA8}" dt="2025-05-07T15:33:00.719" v="19178" actId="790"/>
          <ac:graphicFrameMkLst>
            <pc:docMk/>
            <pc:sldMk cId="2318498820" sldId="357"/>
            <ac:graphicFrameMk id="4" creationId="{A6975A2F-0ACF-A2F2-9C50-EFF2C229C46A}"/>
          </ac:graphicFrameMkLst>
        </pc:graphicFrameChg>
        <pc:graphicFrameChg chg="modGraphic">
          <ac:chgData name="MARIA INMACULADA SANTAMARIA VALENZUELA" userId="ce49ef87-c7e3-4d0f-9bdf-fe69029b02d5" providerId="ADAL" clId="{E673AF77-5E13-4E4F-9ED6-8078CC85BBA8}" dt="2025-05-07T15:33:00.719" v="19178" actId="790"/>
          <ac:graphicFrameMkLst>
            <pc:docMk/>
            <pc:sldMk cId="2318498820" sldId="357"/>
            <ac:graphicFrameMk id="6" creationId="{77E1A737-BBCB-3D84-52DC-70471602D9FB}"/>
          </ac:graphicFrameMkLst>
        </pc:graphicFrameChg>
      </pc:sldChg>
      <pc:sldChg chg="addSp delSp modSp add mod ord chgLayout">
        <pc:chgData name="MARIA INMACULADA SANTAMARIA VALENZUELA" userId="ce49ef87-c7e3-4d0f-9bdf-fe69029b02d5" providerId="ADAL" clId="{E673AF77-5E13-4E4F-9ED6-8078CC85BBA8}" dt="2025-05-07T15:33:00.719" v="19178" actId="790"/>
        <pc:sldMkLst>
          <pc:docMk/>
          <pc:sldMk cId="3289199479" sldId="358"/>
        </pc:sldMkLst>
        <pc:spChg chg="mod ord">
          <ac:chgData name="MARIA INMACULADA SANTAMARIA VALENZUELA" userId="ce49ef87-c7e3-4d0f-9bdf-fe69029b02d5" providerId="ADAL" clId="{E673AF77-5E13-4E4F-9ED6-8078CC85BBA8}" dt="2025-05-07T15:33:00.719" v="19178" actId="790"/>
          <ac:spMkLst>
            <pc:docMk/>
            <pc:sldMk cId="3289199479" sldId="358"/>
            <ac:spMk id="4" creationId="{202A0C65-1C8B-581B-48EC-CACC5C3ACE73}"/>
          </ac:spMkLst>
        </pc:spChg>
        <pc:spChg chg="mod ord">
          <ac:chgData name="MARIA INMACULADA SANTAMARIA VALENZUELA" userId="ce49ef87-c7e3-4d0f-9bdf-fe69029b02d5" providerId="ADAL" clId="{E673AF77-5E13-4E4F-9ED6-8078CC85BBA8}" dt="2025-05-07T15:33:00.719" v="19178" actId="790"/>
          <ac:spMkLst>
            <pc:docMk/>
            <pc:sldMk cId="3289199479" sldId="358"/>
            <ac:spMk id="5" creationId="{131CDABB-8D0D-CE26-1848-706F6A30C02B}"/>
          </ac:spMkLst>
        </pc:spChg>
        <pc:spChg chg="mod">
          <ac:chgData name="MARIA INMACULADA SANTAMARIA VALENZUELA" userId="ce49ef87-c7e3-4d0f-9bdf-fe69029b02d5" providerId="ADAL" clId="{E673AF77-5E13-4E4F-9ED6-8078CC85BBA8}" dt="2025-05-07T15:33:00.719" v="19178" actId="790"/>
          <ac:spMkLst>
            <pc:docMk/>
            <pc:sldMk cId="3289199479" sldId="358"/>
            <ac:spMk id="30" creationId="{D245B485-BF76-BE1B-380D-8CDB88A55B8B}"/>
          </ac:spMkLst>
        </pc:spChg>
        <pc:spChg chg="mod">
          <ac:chgData name="MARIA INMACULADA SANTAMARIA VALENZUELA" userId="ce49ef87-c7e3-4d0f-9bdf-fe69029b02d5" providerId="ADAL" clId="{E673AF77-5E13-4E4F-9ED6-8078CC85BBA8}" dt="2025-05-07T15:33:00.719" v="19178" actId="790"/>
          <ac:spMkLst>
            <pc:docMk/>
            <pc:sldMk cId="3289199479" sldId="358"/>
            <ac:spMk id="31" creationId="{3A9FD939-7AA3-0988-F3D2-949FFA8526F3}"/>
          </ac:spMkLst>
        </pc:spChg>
        <pc:grpChg chg="add mod">
          <ac:chgData name="MARIA INMACULADA SANTAMARIA VALENZUELA" userId="ce49ef87-c7e3-4d0f-9bdf-fe69029b02d5" providerId="ADAL" clId="{E673AF77-5E13-4E4F-9ED6-8078CC85BBA8}" dt="2025-05-07T14:39:46.816" v="14729"/>
          <ac:grpSpMkLst>
            <pc:docMk/>
            <pc:sldMk cId="3289199479" sldId="358"/>
            <ac:grpSpMk id="29" creationId="{C100BC52-33A7-5A9C-F243-4CF76B0E12D6}"/>
          </ac:grpSpMkLst>
        </pc:grpChg>
        <pc:graphicFrameChg chg="modGraphic">
          <ac:chgData name="MARIA INMACULADA SANTAMARIA VALENZUELA" userId="ce49ef87-c7e3-4d0f-9bdf-fe69029b02d5" providerId="ADAL" clId="{E673AF77-5E13-4E4F-9ED6-8078CC85BBA8}" dt="2025-05-07T15:33:00.719" v="19178" actId="790"/>
          <ac:graphicFrameMkLst>
            <pc:docMk/>
            <pc:sldMk cId="3289199479" sldId="358"/>
            <ac:graphicFrameMk id="2" creationId="{690412AD-ADA0-9E1D-3C37-5F08136041BB}"/>
          </ac:graphicFrameMkLst>
        </pc:graphicFrameChg>
        <pc:picChg chg="add mod">
          <ac:chgData name="MARIA INMACULADA SANTAMARIA VALENZUELA" userId="ce49ef87-c7e3-4d0f-9bdf-fe69029b02d5" providerId="ADAL" clId="{E673AF77-5E13-4E4F-9ED6-8078CC85BBA8}" dt="2025-05-07T14:37:38.465" v="14719" actId="1076"/>
          <ac:picMkLst>
            <pc:docMk/>
            <pc:sldMk cId="3289199479" sldId="358"/>
            <ac:picMk id="24" creationId="{CF9E191D-5BE8-B662-9339-2BB0A45252D1}"/>
          </ac:picMkLst>
        </pc:picChg>
        <pc:picChg chg="add mod">
          <ac:chgData name="MARIA INMACULADA SANTAMARIA VALENZUELA" userId="ce49ef87-c7e3-4d0f-9bdf-fe69029b02d5" providerId="ADAL" clId="{E673AF77-5E13-4E4F-9ED6-8078CC85BBA8}" dt="2025-05-07T14:37:33.113" v="14718" actId="1076"/>
          <ac:picMkLst>
            <pc:docMk/>
            <pc:sldMk cId="3289199479" sldId="358"/>
            <ac:picMk id="26" creationId="{FFE21362-0EA5-8F0F-0969-3A8AA05C4D76}"/>
          </ac:picMkLst>
        </pc:picChg>
        <pc:picChg chg="add mod">
          <ac:chgData name="MARIA INMACULADA SANTAMARIA VALENZUELA" userId="ce49ef87-c7e3-4d0f-9bdf-fe69029b02d5" providerId="ADAL" clId="{E673AF77-5E13-4E4F-9ED6-8078CC85BBA8}" dt="2025-05-07T14:37:30.617" v="14717" actId="1076"/>
          <ac:picMkLst>
            <pc:docMk/>
            <pc:sldMk cId="3289199479" sldId="358"/>
            <ac:picMk id="28" creationId="{6AD96E7C-FE95-C377-FFA7-932F7E3FCEF3}"/>
          </ac:picMkLst>
        </pc:picChg>
      </pc:sldChg>
      <pc:sldChg chg="delSp modSp add del mod">
        <pc:chgData name="MARIA INMACULADA SANTAMARIA VALENZUELA" userId="ce49ef87-c7e3-4d0f-9bdf-fe69029b02d5" providerId="ADAL" clId="{E673AF77-5E13-4E4F-9ED6-8078CC85BBA8}" dt="2025-05-07T17:58:35.915" v="21213" actId="47"/>
        <pc:sldMkLst>
          <pc:docMk/>
          <pc:sldMk cId="1265400464" sldId="359"/>
        </pc:sldMkLst>
      </pc:sldChg>
      <pc:sldChg chg="addSp delSp modSp add mod">
        <pc:chgData name="MARIA INMACULADA SANTAMARIA VALENZUELA" userId="ce49ef87-c7e3-4d0f-9bdf-fe69029b02d5" providerId="ADAL" clId="{E673AF77-5E13-4E4F-9ED6-8078CC85BBA8}" dt="2025-05-07T15:33:00.719" v="19178" actId="790"/>
        <pc:sldMkLst>
          <pc:docMk/>
          <pc:sldMk cId="1439764005" sldId="360"/>
        </pc:sldMkLst>
        <pc:spChg chg="add mod">
          <ac:chgData name="MARIA INMACULADA SANTAMARIA VALENZUELA" userId="ce49ef87-c7e3-4d0f-9bdf-fe69029b02d5" providerId="ADAL" clId="{E673AF77-5E13-4E4F-9ED6-8078CC85BBA8}" dt="2025-05-07T15:33:00.719" v="19178" actId="790"/>
          <ac:spMkLst>
            <pc:docMk/>
            <pc:sldMk cId="1439764005" sldId="360"/>
            <ac:spMk id="4" creationId="{D0BCA216-9B9C-739F-81CC-71664FCEFFF2}"/>
          </ac:spMkLst>
        </pc:spChg>
        <pc:spChg chg="add mod">
          <ac:chgData name="MARIA INMACULADA SANTAMARIA VALENZUELA" userId="ce49ef87-c7e3-4d0f-9bdf-fe69029b02d5" providerId="ADAL" clId="{E673AF77-5E13-4E4F-9ED6-8078CC85BBA8}" dt="2025-05-07T15:33:00.719" v="19178" actId="790"/>
          <ac:spMkLst>
            <pc:docMk/>
            <pc:sldMk cId="1439764005" sldId="360"/>
            <ac:spMk id="9" creationId="{2F91EB66-39DF-93FC-8628-BD4683BDEB4F}"/>
          </ac:spMkLst>
        </pc:spChg>
        <pc:spChg chg="mod">
          <ac:chgData name="MARIA INMACULADA SANTAMARIA VALENZUELA" userId="ce49ef87-c7e3-4d0f-9bdf-fe69029b02d5" providerId="ADAL" clId="{E673AF77-5E13-4E4F-9ED6-8078CC85BBA8}" dt="2025-05-07T15:33:00.719" v="19178" actId="790"/>
          <ac:spMkLst>
            <pc:docMk/>
            <pc:sldMk cId="1439764005" sldId="360"/>
            <ac:spMk id="11" creationId="{80AD1B08-6569-CBDC-D3E6-101EE3DD7792}"/>
          </ac:spMkLst>
        </pc:spChg>
        <pc:spChg chg="mod">
          <ac:chgData name="MARIA INMACULADA SANTAMARIA VALENZUELA" userId="ce49ef87-c7e3-4d0f-9bdf-fe69029b02d5" providerId="ADAL" clId="{E673AF77-5E13-4E4F-9ED6-8078CC85BBA8}" dt="2025-05-07T15:33:00.719" v="19178" actId="790"/>
          <ac:spMkLst>
            <pc:docMk/>
            <pc:sldMk cId="1439764005" sldId="360"/>
            <ac:spMk id="12" creationId="{A8236960-9E42-4906-812D-1C88F42CC8D3}"/>
          </ac:spMkLst>
        </pc:spChg>
        <pc:spChg chg="mod">
          <ac:chgData name="MARIA INMACULADA SANTAMARIA VALENZUELA" userId="ce49ef87-c7e3-4d0f-9bdf-fe69029b02d5" providerId="ADAL" clId="{E673AF77-5E13-4E4F-9ED6-8078CC85BBA8}" dt="2025-05-07T15:33:00.719" v="19178" actId="790"/>
          <ac:spMkLst>
            <pc:docMk/>
            <pc:sldMk cId="1439764005" sldId="360"/>
            <ac:spMk id="14" creationId="{56E04694-7CD9-04BD-F71B-460CEA6BADD5}"/>
          </ac:spMkLst>
        </pc:spChg>
        <pc:spChg chg="mod">
          <ac:chgData name="MARIA INMACULADA SANTAMARIA VALENZUELA" userId="ce49ef87-c7e3-4d0f-9bdf-fe69029b02d5" providerId="ADAL" clId="{E673AF77-5E13-4E4F-9ED6-8078CC85BBA8}" dt="2025-05-07T15:33:00.719" v="19178" actId="790"/>
          <ac:spMkLst>
            <pc:docMk/>
            <pc:sldMk cId="1439764005" sldId="360"/>
            <ac:spMk id="15" creationId="{AC09B681-A465-F501-7F90-92E921C7685A}"/>
          </ac:spMkLst>
        </pc:spChg>
        <pc:spChg chg="mod topLvl">
          <ac:chgData name="MARIA INMACULADA SANTAMARIA VALENZUELA" userId="ce49ef87-c7e3-4d0f-9bdf-fe69029b02d5" providerId="ADAL" clId="{E673AF77-5E13-4E4F-9ED6-8078CC85BBA8}" dt="2025-05-07T15:33:00.719" v="19178" actId="790"/>
          <ac:spMkLst>
            <pc:docMk/>
            <pc:sldMk cId="1439764005" sldId="360"/>
            <ac:spMk id="17" creationId="{4E378283-6DE9-D472-CC4A-62FE75B27B88}"/>
          </ac:spMkLst>
        </pc:spChg>
        <pc:spChg chg="mod topLvl">
          <ac:chgData name="MARIA INMACULADA SANTAMARIA VALENZUELA" userId="ce49ef87-c7e3-4d0f-9bdf-fe69029b02d5" providerId="ADAL" clId="{E673AF77-5E13-4E4F-9ED6-8078CC85BBA8}" dt="2025-05-07T15:33:00.719" v="19178" actId="790"/>
          <ac:spMkLst>
            <pc:docMk/>
            <pc:sldMk cId="1439764005" sldId="360"/>
            <ac:spMk id="18" creationId="{C6D70AFD-BFE9-AB77-82A3-5AC8AE1EDA98}"/>
          </ac:spMkLst>
        </pc:spChg>
        <pc:spChg chg="mod topLvl">
          <ac:chgData name="MARIA INMACULADA SANTAMARIA VALENZUELA" userId="ce49ef87-c7e3-4d0f-9bdf-fe69029b02d5" providerId="ADAL" clId="{E673AF77-5E13-4E4F-9ED6-8078CC85BBA8}" dt="2025-05-07T14:24:20.015" v="14067" actId="165"/>
          <ac:spMkLst>
            <pc:docMk/>
            <pc:sldMk cId="1439764005" sldId="360"/>
            <ac:spMk id="39" creationId="{179BF806-F023-9D36-2697-18D0DE186B6E}"/>
          </ac:spMkLst>
        </pc:spChg>
        <pc:spChg chg="add mod topLvl">
          <ac:chgData name="MARIA INMACULADA SANTAMARIA VALENZUELA" userId="ce49ef87-c7e3-4d0f-9bdf-fe69029b02d5" providerId="ADAL" clId="{E673AF77-5E13-4E4F-9ED6-8078CC85BBA8}" dt="2025-05-07T15:33:00.719" v="19178" actId="790"/>
          <ac:spMkLst>
            <pc:docMk/>
            <pc:sldMk cId="1439764005" sldId="360"/>
            <ac:spMk id="46" creationId="{3A88BA65-46AB-533B-06FA-5C60E6FA2A9F}"/>
          </ac:spMkLst>
        </pc:spChg>
        <pc:spChg chg="add mod topLvl">
          <ac:chgData name="MARIA INMACULADA SANTAMARIA VALENZUELA" userId="ce49ef87-c7e3-4d0f-9bdf-fe69029b02d5" providerId="ADAL" clId="{E673AF77-5E13-4E4F-9ED6-8078CC85BBA8}" dt="2025-05-07T15:33:00.719" v="19178" actId="790"/>
          <ac:spMkLst>
            <pc:docMk/>
            <pc:sldMk cId="1439764005" sldId="360"/>
            <ac:spMk id="54" creationId="{460B283E-AC8C-A57A-5F32-2FCEDCAF7C58}"/>
          </ac:spMkLst>
        </pc:spChg>
        <pc:grpChg chg="mod">
          <ac:chgData name="MARIA INMACULADA SANTAMARIA VALENZUELA" userId="ce49ef87-c7e3-4d0f-9bdf-fe69029b02d5" providerId="ADAL" clId="{E673AF77-5E13-4E4F-9ED6-8078CC85BBA8}" dt="2025-05-07T14:03:12.657" v="13335" actId="1076"/>
          <ac:grpSpMkLst>
            <pc:docMk/>
            <pc:sldMk cId="1439764005" sldId="360"/>
            <ac:grpSpMk id="10" creationId="{879166C7-3EA8-B2F2-3D59-95A03BABED52}"/>
          </ac:grpSpMkLst>
        </pc:grpChg>
        <pc:grpChg chg="mod">
          <ac:chgData name="MARIA INMACULADA SANTAMARIA VALENZUELA" userId="ce49ef87-c7e3-4d0f-9bdf-fe69029b02d5" providerId="ADAL" clId="{E673AF77-5E13-4E4F-9ED6-8078CC85BBA8}" dt="2025-05-07T14:02:56.362" v="13333" actId="164"/>
          <ac:grpSpMkLst>
            <pc:docMk/>
            <pc:sldMk cId="1439764005" sldId="360"/>
            <ac:grpSpMk id="13" creationId="{87C53C39-279D-D5D0-7D31-1D8769D262F0}"/>
          </ac:grpSpMkLst>
        </pc:grpChg>
        <pc:grpChg chg="add mod topLvl">
          <ac:chgData name="MARIA INMACULADA SANTAMARIA VALENZUELA" userId="ce49ef87-c7e3-4d0f-9bdf-fe69029b02d5" providerId="ADAL" clId="{E673AF77-5E13-4E4F-9ED6-8078CC85BBA8}" dt="2025-05-07T14:24:20.015" v="14067" actId="165"/>
          <ac:grpSpMkLst>
            <pc:docMk/>
            <pc:sldMk cId="1439764005" sldId="360"/>
            <ac:grpSpMk id="30" creationId="{25A31810-3B70-6217-39FD-A858A3D2F070}"/>
          </ac:grpSpMkLst>
        </pc:grpChg>
        <pc:grpChg chg="add mod">
          <ac:chgData name="MARIA INMACULADA SANTAMARIA VALENZUELA" userId="ce49ef87-c7e3-4d0f-9bdf-fe69029b02d5" providerId="ADAL" clId="{E673AF77-5E13-4E4F-9ED6-8078CC85BBA8}" dt="2025-05-07T14:02:56.362" v="13333" actId="164"/>
          <ac:grpSpMkLst>
            <pc:docMk/>
            <pc:sldMk cId="1439764005" sldId="360"/>
            <ac:grpSpMk id="33" creationId="{25C0A4F2-2731-9415-BA34-CB13A3DB61FE}"/>
          </ac:grpSpMkLst>
        </pc:grpChg>
        <pc:cxnChg chg="mod">
          <ac:chgData name="MARIA INMACULADA SANTAMARIA VALENZUELA" userId="ce49ef87-c7e3-4d0f-9bdf-fe69029b02d5" providerId="ADAL" clId="{E673AF77-5E13-4E4F-9ED6-8078CC85BBA8}" dt="2025-05-07T14:02:37.164" v="13328" actId="1076"/>
          <ac:cxnSpMkLst>
            <pc:docMk/>
            <pc:sldMk cId="1439764005" sldId="360"/>
            <ac:cxnSpMk id="7" creationId="{3299A4A6-1554-6891-A5F0-1F7D9B0E4DF4}"/>
          </ac:cxnSpMkLst>
        </pc:cxnChg>
        <pc:cxnChg chg="mod">
          <ac:chgData name="MARIA INMACULADA SANTAMARIA VALENZUELA" userId="ce49ef87-c7e3-4d0f-9bdf-fe69029b02d5" providerId="ADAL" clId="{E673AF77-5E13-4E4F-9ED6-8078CC85BBA8}" dt="2025-05-07T13:58:48.833" v="13266" actId="1076"/>
          <ac:cxnSpMkLst>
            <pc:docMk/>
            <pc:sldMk cId="1439764005" sldId="360"/>
            <ac:cxnSpMk id="8" creationId="{F93B6C89-F12F-05B6-DB4E-6BA780722CA7}"/>
          </ac:cxnSpMkLst>
        </pc:cxnChg>
        <pc:cxnChg chg="add mod">
          <ac:chgData name="MARIA INMACULADA SANTAMARIA VALENZUELA" userId="ce49ef87-c7e3-4d0f-9bdf-fe69029b02d5" providerId="ADAL" clId="{E673AF77-5E13-4E4F-9ED6-8078CC85BBA8}" dt="2025-05-07T13:59:37.408" v="13310" actId="14100"/>
          <ac:cxnSpMkLst>
            <pc:docMk/>
            <pc:sldMk cId="1439764005" sldId="360"/>
            <ac:cxnSpMk id="41" creationId="{E064C50E-2CC4-C016-655A-E88EA9A9BF3F}"/>
          </ac:cxnSpMkLst>
        </pc:cxnChg>
        <pc:cxnChg chg="add mod">
          <ac:chgData name="MARIA INMACULADA SANTAMARIA VALENZUELA" userId="ce49ef87-c7e3-4d0f-9bdf-fe69029b02d5" providerId="ADAL" clId="{E673AF77-5E13-4E4F-9ED6-8078CC85BBA8}" dt="2025-05-07T14:02:56.362" v="13333" actId="164"/>
          <ac:cxnSpMkLst>
            <pc:docMk/>
            <pc:sldMk cId="1439764005" sldId="360"/>
            <ac:cxnSpMk id="47" creationId="{F5993CCE-E087-07A7-0505-5E8FEACDC7F9}"/>
          </ac:cxnSpMkLst>
        </pc:cxnChg>
        <pc:cxnChg chg="add mod">
          <ac:chgData name="MARIA INMACULADA SANTAMARIA VALENZUELA" userId="ce49ef87-c7e3-4d0f-9bdf-fe69029b02d5" providerId="ADAL" clId="{E673AF77-5E13-4E4F-9ED6-8078CC85BBA8}" dt="2025-05-07T14:04:19.825" v="13401" actId="14100"/>
          <ac:cxnSpMkLst>
            <pc:docMk/>
            <pc:sldMk cId="1439764005" sldId="360"/>
            <ac:cxnSpMk id="55" creationId="{DB27D9B0-F816-823F-75B0-24F485625583}"/>
          </ac:cxnSpMkLst>
        </pc:cxnChg>
        <pc:cxnChg chg="add mod">
          <ac:chgData name="MARIA INMACULADA SANTAMARIA VALENZUELA" userId="ce49ef87-c7e3-4d0f-9bdf-fe69029b02d5" providerId="ADAL" clId="{E673AF77-5E13-4E4F-9ED6-8078CC85BBA8}" dt="2025-05-07T14:04:19.825" v="13401" actId="14100"/>
          <ac:cxnSpMkLst>
            <pc:docMk/>
            <pc:sldMk cId="1439764005" sldId="360"/>
            <ac:cxnSpMk id="58" creationId="{464DBCBD-7EA0-EA9F-FB3E-83157912ECA9}"/>
          </ac:cxnSpMkLst>
        </pc:cxnChg>
      </pc:sldChg>
      <pc:sldChg chg="addSp delSp modSp add mod">
        <pc:chgData name="MARIA INMACULADA SANTAMARIA VALENZUELA" userId="ce49ef87-c7e3-4d0f-9bdf-fe69029b02d5" providerId="ADAL" clId="{E673AF77-5E13-4E4F-9ED6-8078CC85BBA8}" dt="2025-05-07T15:33:00.719" v="19178" actId="790"/>
        <pc:sldMkLst>
          <pc:docMk/>
          <pc:sldMk cId="4259338703" sldId="361"/>
        </pc:sldMkLst>
        <pc:spChg chg="add mod">
          <ac:chgData name="MARIA INMACULADA SANTAMARIA VALENZUELA" userId="ce49ef87-c7e3-4d0f-9bdf-fe69029b02d5" providerId="ADAL" clId="{E673AF77-5E13-4E4F-9ED6-8078CC85BBA8}" dt="2025-05-07T15:33:00.719" v="19178" actId="790"/>
          <ac:spMkLst>
            <pc:docMk/>
            <pc:sldMk cId="4259338703" sldId="361"/>
            <ac:spMk id="2" creationId="{9155903A-0CF9-113E-6C0C-C6D1A9185F6E}"/>
          </ac:spMkLst>
        </pc:spChg>
        <pc:spChg chg="mod">
          <ac:chgData name="MARIA INMACULADA SANTAMARIA VALENZUELA" userId="ce49ef87-c7e3-4d0f-9bdf-fe69029b02d5" providerId="ADAL" clId="{E673AF77-5E13-4E4F-9ED6-8078CC85BBA8}" dt="2025-05-07T15:33:00.719" v="19178" actId="790"/>
          <ac:spMkLst>
            <pc:docMk/>
            <pc:sldMk cId="4259338703" sldId="361"/>
            <ac:spMk id="11" creationId="{DDAAA5F4-39FC-54F3-B6DA-F810F3F0FFEE}"/>
          </ac:spMkLst>
        </pc:spChg>
        <pc:spChg chg="mod">
          <ac:chgData name="MARIA INMACULADA SANTAMARIA VALENZUELA" userId="ce49ef87-c7e3-4d0f-9bdf-fe69029b02d5" providerId="ADAL" clId="{E673AF77-5E13-4E4F-9ED6-8078CC85BBA8}" dt="2025-05-07T15:33:00.719" v="19178" actId="790"/>
          <ac:spMkLst>
            <pc:docMk/>
            <pc:sldMk cId="4259338703" sldId="361"/>
            <ac:spMk id="12" creationId="{5629E322-0656-CBA2-8BBD-7508AF808EAB}"/>
          </ac:spMkLst>
        </pc:spChg>
        <pc:spChg chg="add mod">
          <ac:chgData name="MARIA INMACULADA SANTAMARIA VALENZUELA" userId="ce49ef87-c7e3-4d0f-9bdf-fe69029b02d5" providerId="ADAL" clId="{E673AF77-5E13-4E4F-9ED6-8078CC85BBA8}" dt="2025-05-07T15:33:00.719" v="19178" actId="790"/>
          <ac:spMkLst>
            <pc:docMk/>
            <pc:sldMk cId="4259338703" sldId="361"/>
            <ac:spMk id="21" creationId="{FF376A69-9EC4-84E7-16C5-DC5CD9B0C55C}"/>
          </ac:spMkLst>
        </pc:spChg>
        <pc:spChg chg="add mod">
          <ac:chgData name="MARIA INMACULADA SANTAMARIA VALENZUELA" userId="ce49ef87-c7e3-4d0f-9bdf-fe69029b02d5" providerId="ADAL" clId="{E673AF77-5E13-4E4F-9ED6-8078CC85BBA8}" dt="2025-05-07T14:09:49.066" v="13664" actId="1076"/>
          <ac:spMkLst>
            <pc:docMk/>
            <pc:sldMk cId="4259338703" sldId="361"/>
            <ac:spMk id="22" creationId="{4C57FF67-300B-6998-7678-4F2948FA9514}"/>
          </ac:spMkLst>
        </pc:spChg>
        <pc:spChg chg="add mod">
          <ac:chgData name="MARIA INMACULADA SANTAMARIA VALENZUELA" userId="ce49ef87-c7e3-4d0f-9bdf-fe69029b02d5" providerId="ADAL" clId="{E673AF77-5E13-4E4F-9ED6-8078CC85BBA8}" dt="2025-05-07T15:33:00.719" v="19178" actId="790"/>
          <ac:spMkLst>
            <pc:docMk/>
            <pc:sldMk cId="4259338703" sldId="361"/>
            <ac:spMk id="26" creationId="{FBCE02CD-7130-F729-B8A4-FD4CCE199005}"/>
          </ac:spMkLst>
        </pc:spChg>
        <pc:spChg chg="add mod">
          <ac:chgData name="MARIA INMACULADA SANTAMARIA VALENZUELA" userId="ce49ef87-c7e3-4d0f-9bdf-fe69029b02d5" providerId="ADAL" clId="{E673AF77-5E13-4E4F-9ED6-8078CC85BBA8}" dt="2025-05-07T15:33:00.719" v="19178" actId="790"/>
          <ac:spMkLst>
            <pc:docMk/>
            <pc:sldMk cId="4259338703" sldId="361"/>
            <ac:spMk id="31" creationId="{3225DCAB-FCCD-DADA-C0CE-424982CD55AE}"/>
          </ac:spMkLst>
        </pc:spChg>
        <pc:spChg chg="add mod">
          <ac:chgData name="MARIA INMACULADA SANTAMARIA VALENZUELA" userId="ce49ef87-c7e3-4d0f-9bdf-fe69029b02d5" providerId="ADAL" clId="{E673AF77-5E13-4E4F-9ED6-8078CC85BBA8}" dt="2025-05-07T15:33:00.719" v="19178" actId="790"/>
          <ac:spMkLst>
            <pc:docMk/>
            <pc:sldMk cId="4259338703" sldId="361"/>
            <ac:spMk id="32" creationId="{5D68FBCB-E351-1061-6DC0-C73304A5EF69}"/>
          </ac:spMkLst>
        </pc:spChg>
        <pc:spChg chg="add mod">
          <ac:chgData name="MARIA INMACULADA SANTAMARIA VALENZUELA" userId="ce49ef87-c7e3-4d0f-9bdf-fe69029b02d5" providerId="ADAL" clId="{E673AF77-5E13-4E4F-9ED6-8078CC85BBA8}" dt="2025-05-07T15:33:00.719" v="19178" actId="790"/>
          <ac:spMkLst>
            <pc:docMk/>
            <pc:sldMk cId="4259338703" sldId="361"/>
            <ac:spMk id="34" creationId="{7ECB111C-E295-71CC-D23A-DF09ED138F6A}"/>
          </ac:spMkLst>
        </pc:spChg>
        <pc:spChg chg="mod">
          <ac:chgData name="MARIA INMACULADA SANTAMARIA VALENZUELA" userId="ce49ef87-c7e3-4d0f-9bdf-fe69029b02d5" providerId="ADAL" clId="{E673AF77-5E13-4E4F-9ED6-8078CC85BBA8}" dt="2025-05-07T15:33:00.719" v="19178" actId="790"/>
          <ac:spMkLst>
            <pc:docMk/>
            <pc:sldMk cId="4259338703" sldId="361"/>
            <ac:spMk id="43" creationId="{E0F2795A-ED49-4921-74BD-71F6574324BE}"/>
          </ac:spMkLst>
        </pc:spChg>
        <pc:spChg chg="mod">
          <ac:chgData name="MARIA INMACULADA SANTAMARIA VALENZUELA" userId="ce49ef87-c7e3-4d0f-9bdf-fe69029b02d5" providerId="ADAL" clId="{E673AF77-5E13-4E4F-9ED6-8078CC85BBA8}" dt="2025-05-07T15:33:00.719" v="19178" actId="790"/>
          <ac:spMkLst>
            <pc:docMk/>
            <pc:sldMk cId="4259338703" sldId="361"/>
            <ac:spMk id="44" creationId="{41F78269-B8AF-1023-4308-F787BCE19DF4}"/>
          </ac:spMkLst>
        </pc:spChg>
        <pc:grpChg chg="mod">
          <ac:chgData name="MARIA INMACULADA SANTAMARIA VALENZUELA" userId="ce49ef87-c7e3-4d0f-9bdf-fe69029b02d5" providerId="ADAL" clId="{E673AF77-5E13-4E4F-9ED6-8078CC85BBA8}" dt="2025-05-07T14:08:40.082" v="13659" actId="1076"/>
          <ac:grpSpMkLst>
            <pc:docMk/>
            <pc:sldMk cId="4259338703" sldId="361"/>
            <ac:grpSpMk id="10" creationId="{4ADA9921-4848-2416-E683-9DA97F73E601}"/>
          </ac:grpSpMkLst>
        </pc:grpChg>
        <pc:grpChg chg="add mod">
          <ac:chgData name="MARIA INMACULADA SANTAMARIA VALENZUELA" userId="ce49ef87-c7e3-4d0f-9bdf-fe69029b02d5" providerId="ADAL" clId="{E673AF77-5E13-4E4F-9ED6-8078CC85BBA8}" dt="2025-05-07T14:09:49.066" v="13664" actId="1076"/>
          <ac:grpSpMkLst>
            <pc:docMk/>
            <pc:sldMk cId="4259338703" sldId="361"/>
            <ac:grpSpMk id="42" creationId="{A3048F89-02DD-1116-2C78-9BCB9E403B9B}"/>
          </ac:grpSpMkLst>
        </pc:grpChg>
        <pc:cxnChg chg="mod">
          <ac:chgData name="MARIA INMACULADA SANTAMARIA VALENZUELA" userId="ce49ef87-c7e3-4d0f-9bdf-fe69029b02d5" providerId="ADAL" clId="{E673AF77-5E13-4E4F-9ED6-8078CC85BBA8}" dt="2025-05-07T14:05:28.561" v="13432" actId="14100"/>
          <ac:cxnSpMkLst>
            <pc:docMk/>
            <pc:sldMk cId="4259338703" sldId="361"/>
            <ac:cxnSpMk id="7" creationId="{EDDB1594-AC44-14A2-0D6A-C001014D856F}"/>
          </ac:cxnSpMkLst>
        </pc:cxnChg>
        <pc:cxnChg chg="add del mod">
          <ac:chgData name="MARIA INMACULADA SANTAMARIA VALENZUELA" userId="ce49ef87-c7e3-4d0f-9bdf-fe69029b02d5" providerId="ADAL" clId="{E673AF77-5E13-4E4F-9ED6-8078CC85BBA8}" dt="2025-05-07T14:09:49.066" v="13664" actId="1076"/>
          <ac:cxnSpMkLst>
            <pc:docMk/>
            <pc:sldMk cId="4259338703" sldId="361"/>
            <ac:cxnSpMk id="8" creationId="{252D5176-2F70-4B6E-39C9-8FEAAA162AD1}"/>
          </ac:cxnSpMkLst>
        </pc:cxnChg>
        <pc:cxnChg chg="add mod">
          <ac:chgData name="MARIA INMACULADA SANTAMARIA VALENZUELA" userId="ce49ef87-c7e3-4d0f-9bdf-fe69029b02d5" providerId="ADAL" clId="{E673AF77-5E13-4E4F-9ED6-8078CC85BBA8}" dt="2025-05-07T14:09:49.066" v="13664" actId="1076"/>
          <ac:cxnSpMkLst>
            <pc:docMk/>
            <pc:sldMk cId="4259338703" sldId="361"/>
            <ac:cxnSpMk id="27" creationId="{0ECA0A3C-4F23-B8A6-8B7C-49228E0AC37E}"/>
          </ac:cxnSpMkLst>
        </pc:cxnChg>
        <pc:cxnChg chg="add mod">
          <ac:chgData name="MARIA INMACULADA SANTAMARIA VALENZUELA" userId="ce49ef87-c7e3-4d0f-9bdf-fe69029b02d5" providerId="ADAL" clId="{E673AF77-5E13-4E4F-9ED6-8078CC85BBA8}" dt="2025-05-07T14:09:49.066" v="13664" actId="1076"/>
          <ac:cxnSpMkLst>
            <pc:docMk/>
            <pc:sldMk cId="4259338703" sldId="361"/>
            <ac:cxnSpMk id="35" creationId="{104D9D31-49CF-682E-36DD-9DA96A59E4DB}"/>
          </ac:cxnSpMkLst>
        </pc:cxnChg>
      </pc:sldChg>
      <pc:sldChg chg="modSp add mod">
        <pc:chgData name="MARIA INMACULADA SANTAMARIA VALENZUELA" userId="ce49ef87-c7e3-4d0f-9bdf-fe69029b02d5" providerId="ADAL" clId="{E673AF77-5E13-4E4F-9ED6-8078CC85BBA8}" dt="2025-05-07T15:33:00.719" v="19178" actId="790"/>
        <pc:sldMkLst>
          <pc:docMk/>
          <pc:sldMk cId="1306524057" sldId="362"/>
        </pc:sldMkLst>
        <pc:spChg chg="mod">
          <ac:chgData name="MARIA INMACULADA SANTAMARIA VALENZUELA" userId="ce49ef87-c7e3-4d0f-9bdf-fe69029b02d5" providerId="ADAL" clId="{E673AF77-5E13-4E4F-9ED6-8078CC85BBA8}" dt="2025-05-07T15:33:00.719" v="19178" actId="790"/>
          <ac:spMkLst>
            <pc:docMk/>
            <pc:sldMk cId="1306524057" sldId="362"/>
            <ac:spMk id="2" creationId="{F50F7AB7-588C-C19E-1E4B-0E289079EA10}"/>
          </ac:spMkLst>
        </pc:spChg>
        <pc:spChg chg="mod">
          <ac:chgData name="MARIA INMACULADA SANTAMARIA VALENZUELA" userId="ce49ef87-c7e3-4d0f-9bdf-fe69029b02d5" providerId="ADAL" clId="{E673AF77-5E13-4E4F-9ED6-8078CC85BBA8}" dt="2025-05-07T15:33:00.719" v="19178" actId="790"/>
          <ac:spMkLst>
            <pc:docMk/>
            <pc:sldMk cId="1306524057" sldId="362"/>
            <ac:spMk id="5" creationId="{D96E5211-CE0F-D8AE-5F24-E4CE2BBB9E65}"/>
          </ac:spMkLst>
        </pc:spChg>
        <pc:spChg chg="mod">
          <ac:chgData name="MARIA INMACULADA SANTAMARIA VALENZUELA" userId="ce49ef87-c7e3-4d0f-9bdf-fe69029b02d5" providerId="ADAL" clId="{E673AF77-5E13-4E4F-9ED6-8078CC85BBA8}" dt="2025-05-07T15:33:00.719" v="19178" actId="790"/>
          <ac:spMkLst>
            <pc:docMk/>
            <pc:sldMk cId="1306524057" sldId="362"/>
            <ac:spMk id="15" creationId="{D40B6DEA-180C-F3C4-D79D-6F73771AF6E8}"/>
          </ac:spMkLst>
        </pc:spChg>
        <pc:spChg chg="mod">
          <ac:chgData name="MARIA INMACULADA SANTAMARIA VALENZUELA" userId="ce49ef87-c7e3-4d0f-9bdf-fe69029b02d5" providerId="ADAL" clId="{E673AF77-5E13-4E4F-9ED6-8078CC85BBA8}" dt="2025-05-07T15:33:00.719" v="19178" actId="790"/>
          <ac:spMkLst>
            <pc:docMk/>
            <pc:sldMk cId="1306524057" sldId="362"/>
            <ac:spMk id="18" creationId="{D6CC9FAA-EC43-6FCB-5711-8AC7C047F2C5}"/>
          </ac:spMkLst>
        </pc:spChg>
        <pc:graphicFrameChg chg="modGraphic">
          <ac:chgData name="MARIA INMACULADA SANTAMARIA VALENZUELA" userId="ce49ef87-c7e3-4d0f-9bdf-fe69029b02d5" providerId="ADAL" clId="{E673AF77-5E13-4E4F-9ED6-8078CC85BBA8}" dt="2025-05-07T15:33:00.719" v="19178" actId="790"/>
          <ac:graphicFrameMkLst>
            <pc:docMk/>
            <pc:sldMk cId="1306524057" sldId="362"/>
            <ac:graphicFrameMk id="4" creationId="{3B00C9D8-8842-3135-9305-2BE9A75EA8A9}"/>
          </ac:graphicFrameMkLst>
        </pc:graphicFrameChg>
        <pc:graphicFrameChg chg="modGraphic">
          <ac:chgData name="MARIA INMACULADA SANTAMARIA VALENZUELA" userId="ce49ef87-c7e3-4d0f-9bdf-fe69029b02d5" providerId="ADAL" clId="{E673AF77-5E13-4E4F-9ED6-8078CC85BBA8}" dt="2025-05-07T15:33:00.719" v="19178" actId="790"/>
          <ac:graphicFrameMkLst>
            <pc:docMk/>
            <pc:sldMk cId="1306524057" sldId="362"/>
            <ac:graphicFrameMk id="6" creationId="{C29D252F-C5F1-2E63-7F68-BED73F36D062}"/>
          </ac:graphicFrameMkLst>
        </pc:graphicFrameChg>
      </pc:sldChg>
      <pc:sldChg chg="modSp add mod">
        <pc:chgData name="MARIA INMACULADA SANTAMARIA VALENZUELA" userId="ce49ef87-c7e3-4d0f-9bdf-fe69029b02d5" providerId="ADAL" clId="{E673AF77-5E13-4E4F-9ED6-8078CC85BBA8}" dt="2025-05-07T15:33:00.719" v="19178" actId="790"/>
        <pc:sldMkLst>
          <pc:docMk/>
          <pc:sldMk cId="3903352684" sldId="363"/>
        </pc:sldMkLst>
        <pc:spChg chg="mod">
          <ac:chgData name="MARIA INMACULADA SANTAMARIA VALENZUELA" userId="ce49ef87-c7e3-4d0f-9bdf-fe69029b02d5" providerId="ADAL" clId="{E673AF77-5E13-4E4F-9ED6-8078CC85BBA8}" dt="2025-05-07T15:33:00.719" v="19178" actId="790"/>
          <ac:spMkLst>
            <pc:docMk/>
            <pc:sldMk cId="3903352684" sldId="363"/>
            <ac:spMk id="2" creationId="{825216E2-6D26-F9B9-BB10-DC084E1184A6}"/>
          </ac:spMkLst>
        </pc:spChg>
        <pc:spChg chg="mod">
          <ac:chgData name="MARIA INMACULADA SANTAMARIA VALENZUELA" userId="ce49ef87-c7e3-4d0f-9bdf-fe69029b02d5" providerId="ADAL" clId="{E673AF77-5E13-4E4F-9ED6-8078CC85BBA8}" dt="2025-05-07T15:33:00.719" v="19178" actId="790"/>
          <ac:spMkLst>
            <pc:docMk/>
            <pc:sldMk cId="3903352684" sldId="363"/>
            <ac:spMk id="5" creationId="{FF558E0B-D943-3DDD-18DC-1E22133E4125}"/>
          </ac:spMkLst>
        </pc:spChg>
        <pc:spChg chg="mod">
          <ac:chgData name="MARIA INMACULADA SANTAMARIA VALENZUELA" userId="ce49ef87-c7e3-4d0f-9bdf-fe69029b02d5" providerId="ADAL" clId="{E673AF77-5E13-4E4F-9ED6-8078CC85BBA8}" dt="2025-05-07T15:33:00.719" v="19178" actId="790"/>
          <ac:spMkLst>
            <pc:docMk/>
            <pc:sldMk cId="3903352684" sldId="363"/>
            <ac:spMk id="15" creationId="{BCE4B4E3-66C3-DC4C-5766-C822059E3A26}"/>
          </ac:spMkLst>
        </pc:spChg>
        <pc:spChg chg="mod">
          <ac:chgData name="MARIA INMACULADA SANTAMARIA VALENZUELA" userId="ce49ef87-c7e3-4d0f-9bdf-fe69029b02d5" providerId="ADAL" clId="{E673AF77-5E13-4E4F-9ED6-8078CC85BBA8}" dt="2025-05-07T15:33:00.719" v="19178" actId="790"/>
          <ac:spMkLst>
            <pc:docMk/>
            <pc:sldMk cId="3903352684" sldId="363"/>
            <ac:spMk id="18" creationId="{04B8F6FD-D717-88A0-6F36-538360F53E11}"/>
          </ac:spMkLst>
        </pc:spChg>
        <pc:graphicFrameChg chg="modGraphic">
          <ac:chgData name="MARIA INMACULADA SANTAMARIA VALENZUELA" userId="ce49ef87-c7e3-4d0f-9bdf-fe69029b02d5" providerId="ADAL" clId="{E673AF77-5E13-4E4F-9ED6-8078CC85BBA8}" dt="2025-05-07T15:33:00.719" v="19178" actId="790"/>
          <ac:graphicFrameMkLst>
            <pc:docMk/>
            <pc:sldMk cId="3903352684" sldId="363"/>
            <ac:graphicFrameMk id="6" creationId="{580D42CE-B652-8D3E-B0F6-04194A858DC8}"/>
          </ac:graphicFrameMkLst>
        </pc:graphicFrameChg>
      </pc:sldChg>
      <pc:sldChg chg="addSp delSp modSp add mod">
        <pc:chgData name="MARIA INMACULADA SANTAMARIA VALENZUELA" userId="ce49ef87-c7e3-4d0f-9bdf-fe69029b02d5" providerId="ADAL" clId="{E673AF77-5E13-4E4F-9ED6-8078CC85BBA8}" dt="2025-05-07T15:33:00.719" v="19178" actId="790"/>
        <pc:sldMkLst>
          <pc:docMk/>
          <pc:sldMk cId="2634613795" sldId="364"/>
        </pc:sldMkLst>
        <pc:spChg chg="mod">
          <ac:chgData name="MARIA INMACULADA SANTAMARIA VALENZUELA" userId="ce49ef87-c7e3-4d0f-9bdf-fe69029b02d5" providerId="ADAL" clId="{E673AF77-5E13-4E4F-9ED6-8078CC85BBA8}" dt="2025-05-07T15:33:00.719" v="19178" actId="790"/>
          <ac:spMkLst>
            <pc:docMk/>
            <pc:sldMk cId="2634613795" sldId="364"/>
            <ac:spMk id="5" creationId="{1BC7F562-50B1-7C60-6777-20A80AF0F683}"/>
          </ac:spMkLst>
        </pc:spChg>
        <pc:spChg chg="add mod">
          <ac:chgData name="MARIA INMACULADA SANTAMARIA VALENZUELA" userId="ce49ef87-c7e3-4d0f-9bdf-fe69029b02d5" providerId="ADAL" clId="{E673AF77-5E13-4E4F-9ED6-8078CC85BBA8}" dt="2025-05-07T15:33:00.719" v="19178" actId="790"/>
          <ac:spMkLst>
            <pc:docMk/>
            <pc:sldMk cId="2634613795" sldId="364"/>
            <ac:spMk id="7" creationId="{BA509C75-DF85-F8AE-B4C6-C7DBE1B77391}"/>
          </ac:spMkLst>
        </pc:spChg>
        <pc:spChg chg="add mod">
          <ac:chgData name="MARIA INMACULADA SANTAMARIA VALENZUELA" userId="ce49ef87-c7e3-4d0f-9bdf-fe69029b02d5" providerId="ADAL" clId="{E673AF77-5E13-4E4F-9ED6-8078CC85BBA8}" dt="2025-05-07T15:33:00.719" v="19178" actId="790"/>
          <ac:spMkLst>
            <pc:docMk/>
            <pc:sldMk cId="2634613795" sldId="364"/>
            <ac:spMk id="8" creationId="{E305C431-B7FD-4EC6-F693-4C2B32C4A632}"/>
          </ac:spMkLst>
        </pc:spChg>
        <pc:spChg chg="add mod">
          <ac:chgData name="MARIA INMACULADA SANTAMARIA VALENZUELA" userId="ce49ef87-c7e3-4d0f-9bdf-fe69029b02d5" providerId="ADAL" clId="{E673AF77-5E13-4E4F-9ED6-8078CC85BBA8}" dt="2025-05-07T14:26:50.729" v="14311" actId="1076"/>
          <ac:spMkLst>
            <pc:docMk/>
            <pc:sldMk cId="2634613795" sldId="364"/>
            <ac:spMk id="9" creationId="{FB20C127-DF4C-1426-BC20-7B8E6B415015}"/>
          </ac:spMkLst>
        </pc:spChg>
        <pc:spChg chg="add mod">
          <ac:chgData name="MARIA INMACULADA SANTAMARIA VALENZUELA" userId="ce49ef87-c7e3-4d0f-9bdf-fe69029b02d5" providerId="ADAL" clId="{E673AF77-5E13-4E4F-9ED6-8078CC85BBA8}" dt="2025-05-07T14:26:50.729" v="14311" actId="1076"/>
          <ac:spMkLst>
            <pc:docMk/>
            <pc:sldMk cId="2634613795" sldId="364"/>
            <ac:spMk id="10" creationId="{78FACCC0-6468-6A59-09A3-CFABE90B6499}"/>
          </ac:spMkLst>
        </pc:spChg>
        <pc:spChg chg="add mod">
          <ac:chgData name="MARIA INMACULADA SANTAMARIA VALENZUELA" userId="ce49ef87-c7e3-4d0f-9bdf-fe69029b02d5" providerId="ADAL" clId="{E673AF77-5E13-4E4F-9ED6-8078CC85BBA8}" dt="2025-05-07T14:26:50.729" v="14311" actId="1076"/>
          <ac:spMkLst>
            <pc:docMk/>
            <pc:sldMk cId="2634613795" sldId="364"/>
            <ac:spMk id="11" creationId="{A0168F7E-BE41-C1F4-A619-49DD6C8E53D0}"/>
          </ac:spMkLst>
        </pc:spChg>
        <pc:spChg chg="mod">
          <ac:chgData name="MARIA INMACULADA SANTAMARIA VALENZUELA" userId="ce49ef87-c7e3-4d0f-9bdf-fe69029b02d5" providerId="ADAL" clId="{E673AF77-5E13-4E4F-9ED6-8078CC85BBA8}" dt="2025-05-07T15:33:00.719" v="19178" actId="790"/>
          <ac:spMkLst>
            <pc:docMk/>
            <pc:sldMk cId="2634613795" sldId="364"/>
            <ac:spMk id="15" creationId="{4C8D8CBA-27AF-862C-0240-8FACC3D35332}"/>
          </ac:spMkLst>
        </pc:spChg>
        <pc:spChg chg="mod">
          <ac:chgData name="MARIA INMACULADA SANTAMARIA VALENZUELA" userId="ce49ef87-c7e3-4d0f-9bdf-fe69029b02d5" providerId="ADAL" clId="{E673AF77-5E13-4E4F-9ED6-8078CC85BBA8}" dt="2025-05-07T15:33:00.719" v="19178" actId="790"/>
          <ac:spMkLst>
            <pc:docMk/>
            <pc:sldMk cId="2634613795" sldId="364"/>
            <ac:spMk id="18" creationId="{BFE0211A-5B29-C5A0-FD9A-F6A0315B9A67}"/>
          </ac:spMkLst>
        </pc:spChg>
        <pc:spChg chg="add mod">
          <ac:chgData name="MARIA INMACULADA SANTAMARIA VALENZUELA" userId="ce49ef87-c7e3-4d0f-9bdf-fe69029b02d5" providerId="ADAL" clId="{E673AF77-5E13-4E4F-9ED6-8078CC85BBA8}" dt="2025-05-07T15:33:00.719" v="19178" actId="790"/>
          <ac:spMkLst>
            <pc:docMk/>
            <pc:sldMk cId="2634613795" sldId="364"/>
            <ac:spMk id="20" creationId="{9E53EA34-BC5C-FF81-5939-4FDCE1463E21}"/>
          </ac:spMkLst>
        </pc:spChg>
        <pc:spChg chg="add mod">
          <ac:chgData name="MARIA INMACULADA SANTAMARIA VALENZUELA" userId="ce49ef87-c7e3-4d0f-9bdf-fe69029b02d5" providerId="ADAL" clId="{E673AF77-5E13-4E4F-9ED6-8078CC85BBA8}" dt="2025-05-07T15:33:00.719" v="19178" actId="790"/>
          <ac:spMkLst>
            <pc:docMk/>
            <pc:sldMk cId="2634613795" sldId="364"/>
            <ac:spMk id="22" creationId="{AA924993-EC4F-BB52-565E-71904F83B3F9}"/>
          </ac:spMkLst>
        </pc:spChg>
        <pc:spChg chg="add mod">
          <ac:chgData name="MARIA INMACULADA SANTAMARIA VALENZUELA" userId="ce49ef87-c7e3-4d0f-9bdf-fe69029b02d5" providerId="ADAL" clId="{E673AF77-5E13-4E4F-9ED6-8078CC85BBA8}" dt="2025-05-07T14:26:50.729" v="14311" actId="1076"/>
          <ac:spMkLst>
            <pc:docMk/>
            <pc:sldMk cId="2634613795" sldId="364"/>
            <ac:spMk id="28" creationId="{49CDBC1C-31C7-9D15-9F23-ED3218D9EE45}"/>
          </ac:spMkLst>
        </pc:spChg>
        <pc:spChg chg="add mod">
          <ac:chgData name="MARIA INMACULADA SANTAMARIA VALENZUELA" userId="ce49ef87-c7e3-4d0f-9bdf-fe69029b02d5" providerId="ADAL" clId="{E673AF77-5E13-4E4F-9ED6-8078CC85BBA8}" dt="2025-05-07T15:33:00.719" v="19178" actId="790"/>
          <ac:spMkLst>
            <pc:docMk/>
            <pc:sldMk cId="2634613795" sldId="364"/>
            <ac:spMk id="46" creationId="{F0B517E6-CFEC-DCED-60EC-E30D8FBEAE6D}"/>
          </ac:spMkLst>
        </pc:spChg>
        <pc:spChg chg="add mod">
          <ac:chgData name="MARIA INMACULADA SANTAMARIA VALENZUELA" userId="ce49ef87-c7e3-4d0f-9bdf-fe69029b02d5" providerId="ADAL" clId="{E673AF77-5E13-4E4F-9ED6-8078CC85BBA8}" dt="2025-05-07T14:28:01.169" v="14390" actId="1076"/>
          <ac:spMkLst>
            <pc:docMk/>
            <pc:sldMk cId="2634613795" sldId="364"/>
            <ac:spMk id="48" creationId="{378E2FB4-09AC-331B-C693-CA5FD60AF21F}"/>
          </ac:spMkLst>
        </pc:spChg>
        <pc:spChg chg="add mod">
          <ac:chgData name="MARIA INMACULADA SANTAMARIA VALENZUELA" userId="ce49ef87-c7e3-4d0f-9bdf-fe69029b02d5" providerId="ADAL" clId="{E673AF77-5E13-4E4F-9ED6-8078CC85BBA8}" dt="2025-05-07T15:33:00.719" v="19178" actId="790"/>
          <ac:spMkLst>
            <pc:docMk/>
            <pc:sldMk cId="2634613795" sldId="364"/>
            <ac:spMk id="58" creationId="{FCC0A551-1C14-89F8-E1E3-B9E3F7BF0A16}"/>
          </ac:spMkLst>
        </pc:spChg>
        <pc:spChg chg="add mod">
          <ac:chgData name="MARIA INMACULADA SANTAMARIA VALENZUELA" userId="ce49ef87-c7e3-4d0f-9bdf-fe69029b02d5" providerId="ADAL" clId="{E673AF77-5E13-4E4F-9ED6-8078CC85BBA8}" dt="2025-05-07T15:33:00.719" v="19178" actId="790"/>
          <ac:spMkLst>
            <pc:docMk/>
            <pc:sldMk cId="2634613795" sldId="364"/>
            <ac:spMk id="59" creationId="{FBF2B3B7-4AE4-AD94-0F95-A396B6501B64}"/>
          </ac:spMkLst>
        </pc:spChg>
        <pc:cxnChg chg="add mod">
          <ac:chgData name="MARIA INMACULADA SANTAMARIA VALENZUELA" userId="ce49ef87-c7e3-4d0f-9bdf-fe69029b02d5" providerId="ADAL" clId="{E673AF77-5E13-4E4F-9ED6-8078CC85BBA8}" dt="2025-05-07T14:23:14.370" v="14058" actId="14100"/>
          <ac:cxnSpMkLst>
            <pc:docMk/>
            <pc:sldMk cId="2634613795" sldId="364"/>
            <ac:cxnSpMk id="12" creationId="{444C4898-485A-390A-EEFA-65DCDD9B150F}"/>
          </ac:cxnSpMkLst>
        </pc:cxnChg>
        <pc:cxnChg chg="add mod">
          <ac:chgData name="MARIA INMACULADA SANTAMARIA VALENZUELA" userId="ce49ef87-c7e3-4d0f-9bdf-fe69029b02d5" providerId="ADAL" clId="{E673AF77-5E13-4E4F-9ED6-8078CC85BBA8}" dt="2025-05-07T14:23:29.834" v="14061" actId="1076"/>
          <ac:cxnSpMkLst>
            <pc:docMk/>
            <pc:sldMk cId="2634613795" sldId="364"/>
            <ac:cxnSpMk id="17" creationId="{245FAD82-262C-1329-B53D-461C4A41F422}"/>
          </ac:cxnSpMkLst>
        </pc:cxnChg>
        <pc:cxnChg chg="add mod">
          <ac:chgData name="MARIA INMACULADA SANTAMARIA VALENZUELA" userId="ce49ef87-c7e3-4d0f-9bdf-fe69029b02d5" providerId="ADAL" clId="{E673AF77-5E13-4E4F-9ED6-8078CC85BBA8}" dt="2025-05-07T14:23:36.136" v="14063" actId="14100"/>
          <ac:cxnSpMkLst>
            <pc:docMk/>
            <pc:sldMk cId="2634613795" sldId="364"/>
            <ac:cxnSpMk id="23" creationId="{A9682E0B-0B0C-0124-E6B1-2E10B2161F93}"/>
          </ac:cxnSpMkLst>
        </pc:cxnChg>
        <pc:cxnChg chg="add mod">
          <ac:chgData name="MARIA INMACULADA SANTAMARIA VALENZUELA" userId="ce49ef87-c7e3-4d0f-9bdf-fe69029b02d5" providerId="ADAL" clId="{E673AF77-5E13-4E4F-9ED6-8078CC85BBA8}" dt="2025-05-07T14:27:50.561" v="14386" actId="1076"/>
          <ac:cxnSpMkLst>
            <pc:docMk/>
            <pc:sldMk cId="2634613795" sldId="364"/>
            <ac:cxnSpMk id="54" creationId="{9B8AF4DA-A0FA-5860-7BD6-14369F4FFCBA}"/>
          </ac:cxnSpMkLst>
        </pc:cxnChg>
        <pc:cxnChg chg="add mod">
          <ac:chgData name="MARIA INMACULADA SANTAMARIA VALENZUELA" userId="ce49ef87-c7e3-4d0f-9bdf-fe69029b02d5" providerId="ADAL" clId="{E673AF77-5E13-4E4F-9ED6-8078CC85BBA8}" dt="2025-05-07T14:27:40.393" v="14382" actId="1076"/>
          <ac:cxnSpMkLst>
            <pc:docMk/>
            <pc:sldMk cId="2634613795" sldId="364"/>
            <ac:cxnSpMk id="60" creationId="{5AE0223E-D34E-DCE8-B678-2BE9C953AA04}"/>
          </ac:cxnSpMkLst>
        </pc:cxnChg>
        <pc:cxnChg chg="add mod">
          <ac:chgData name="MARIA INMACULADA SANTAMARIA VALENZUELA" userId="ce49ef87-c7e3-4d0f-9bdf-fe69029b02d5" providerId="ADAL" clId="{E673AF77-5E13-4E4F-9ED6-8078CC85BBA8}" dt="2025-05-07T14:27:42.922" v="14383" actId="1076"/>
          <ac:cxnSpMkLst>
            <pc:docMk/>
            <pc:sldMk cId="2634613795" sldId="364"/>
            <ac:cxnSpMk id="63" creationId="{7B47F9FD-FCB5-40F7-78FA-D9357402B206}"/>
          </ac:cxnSpMkLst>
        </pc:cxnChg>
        <pc:cxnChg chg="add mod">
          <ac:chgData name="MARIA INMACULADA SANTAMARIA VALENZUELA" userId="ce49ef87-c7e3-4d0f-9bdf-fe69029b02d5" providerId="ADAL" clId="{E673AF77-5E13-4E4F-9ED6-8078CC85BBA8}" dt="2025-05-07T14:28:01.169" v="14390" actId="1076"/>
          <ac:cxnSpMkLst>
            <pc:docMk/>
            <pc:sldMk cId="2634613795" sldId="364"/>
            <ac:cxnSpMk id="75" creationId="{4CC9D91B-2190-67CB-2C91-890FF2EB3E11}"/>
          </ac:cxnSpMkLst>
        </pc:cxnChg>
        <pc:cxnChg chg="add mod">
          <ac:chgData name="MARIA INMACULADA SANTAMARIA VALENZUELA" userId="ce49ef87-c7e3-4d0f-9bdf-fe69029b02d5" providerId="ADAL" clId="{E673AF77-5E13-4E4F-9ED6-8078CC85BBA8}" dt="2025-05-07T14:28:07.369" v="14393" actId="14100"/>
          <ac:cxnSpMkLst>
            <pc:docMk/>
            <pc:sldMk cId="2634613795" sldId="364"/>
            <ac:cxnSpMk id="79" creationId="{90EACFB4-51E2-0344-963E-68A0531291ED}"/>
          </ac:cxnSpMkLst>
        </pc:cxnChg>
        <pc:cxnChg chg="add mod">
          <ac:chgData name="MARIA INMACULADA SANTAMARIA VALENZUELA" userId="ce49ef87-c7e3-4d0f-9bdf-fe69029b02d5" providerId="ADAL" clId="{E673AF77-5E13-4E4F-9ED6-8078CC85BBA8}" dt="2025-05-07T14:28:16.209" v="14396" actId="14100"/>
          <ac:cxnSpMkLst>
            <pc:docMk/>
            <pc:sldMk cId="2634613795" sldId="364"/>
            <ac:cxnSpMk id="82" creationId="{12E97C33-E63F-3C43-54E3-13BBE0AA7E32}"/>
          </ac:cxnSpMkLst>
        </pc:cxnChg>
      </pc:sldChg>
      <pc:sldChg chg="addSp delSp modSp add mod">
        <pc:chgData name="MARIA INMACULADA SANTAMARIA VALENZUELA" userId="ce49ef87-c7e3-4d0f-9bdf-fe69029b02d5" providerId="ADAL" clId="{E673AF77-5E13-4E4F-9ED6-8078CC85BBA8}" dt="2025-05-07T15:33:00.719" v="19178" actId="790"/>
        <pc:sldMkLst>
          <pc:docMk/>
          <pc:sldMk cId="2228204414" sldId="365"/>
        </pc:sldMkLst>
        <pc:spChg chg="mod">
          <ac:chgData name="MARIA INMACULADA SANTAMARIA VALENZUELA" userId="ce49ef87-c7e3-4d0f-9bdf-fe69029b02d5" providerId="ADAL" clId="{E673AF77-5E13-4E4F-9ED6-8078CC85BBA8}" dt="2025-05-07T15:33:00.719" v="19178" actId="790"/>
          <ac:spMkLst>
            <pc:docMk/>
            <pc:sldMk cId="2228204414" sldId="365"/>
            <ac:spMk id="2" creationId="{2F0A47FB-1741-7B63-A777-305E03169253}"/>
          </ac:spMkLst>
        </pc:spChg>
        <pc:spChg chg="add mod">
          <ac:chgData name="MARIA INMACULADA SANTAMARIA VALENZUELA" userId="ce49ef87-c7e3-4d0f-9bdf-fe69029b02d5" providerId="ADAL" clId="{E673AF77-5E13-4E4F-9ED6-8078CC85BBA8}" dt="2025-05-07T15:33:00.719" v="19178" actId="790"/>
          <ac:spMkLst>
            <pc:docMk/>
            <pc:sldMk cId="2228204414" sldId="365"/>
            <ac:spMk id="3" creationId="{34305B3A-B418-B29A-4EFD-58857F6CCC96}"/>
          </ac:spMkLst>
        </pc:spChg>
        <pc:spChg chg="mod">
          <ac:chgData name="MARIA INMACULADA SANTAMARIA VALENZUELA" userId="ce49ef87-c7e3-4d0f-9bdf-fe69029b02d5" providerId="ADAL" clId="{E673AF77-5E13-4E4F-9ED6-8078CC85BBA8}" dt="2025-05-07T15:33:00.719" v="19178" actId="790"/>
          <ac:spMkLst>
            <pc:docMk/>
            <pc:sldMk cId="2228204414" sldId="365"/>
            <ac:spMk id="5" creationId="{420850A6-179D-0EEB-94E1-2DE640E96C38}"/>
          </ac:spMkLst>
        </pc:spChg>
        <pc:spChg chg="mod">
          <ac:chgData name="MARIA INMACULADA SANTAMARIA VALENZUELA" userId="ce49ef87-c7e3-4d0f-9bdf-fe69029b02d5" providerId="ADAL" clId="{E673AF77-5E13-4E4F-9ED6-8078CC85BBA8}" dt="2025-05-07T15:33:00.719" v="19178" actId="790"/>
          <ac:spMkLst>
            <pc:docMk/>
            <pc:sldMk cId="2228204414" sldId="365"/>
            <ac:spMk id="10" creationId="{B3018CA1-69B0-3510-D706-B6936DF4BC0D}"/>
          </ac:spMkLst>
        </pc:spChg>
        <pc:spChg chg="mod">
          <ac:chgData name="MARIA INMACULADA SANTAMARIA VALENZUELA" userId="ce49ef87-c7e3-4d0f-9bdf-fe69029b02d5" providerId="ADAL" clId="{E673AF77-5E13-4E4F-9ED6-8078CC85BBA8}" dt="2025-05-07T15:33:00.719" v="19178" actId="790"/>
          <ac:spMkLst>
            <pc:docMk/>
            <pc:sldMk cId="2228204414" sldId="365"/>
            <ac:spMk id="11" creationId="{C5C2A31C-840E-8942-0EFF-8717A08CE7E4}"/>
          </ac:spMkLst>
        </pc:spChg>
        <pc:spChg chg="mod">
          <ac:chgData name="MARIA INMACULADA SANTAMARIA VALENZUELA" userId="ce49ef87-c7e3-4d0f-9bdf-fe69029b02d5" providerId="ADAL" clId="{E673AF77-5E13-4E4F-9ED6-8078CC85BBA8}" dt="2025-05-07T15:33:00.719" v="19178" actId="790"/>
          <ac:spMkLst>
            <pc:docMk/>
            <pc:sldMk cId="2228204414" sldId="365"/>
            <ac:spMk id="15" creationId="{69767898-9600-AB40-54B9-183271395D3C}"/>
          </ac:spMkLst>
        </pc:spChg>
        <pc:spChg chg="add mod">
          <ac:chgData name="MARIA INMACULADA SANTAMARIA VALENZUELA" userId="ce49ef87-c7e3-4d0f-9bdf-fe69029b02d5" providerId="ADAL" clId="{E673AF77-5E13-4E4F-9ED6-8078CC85BBA8}" dt="2025-05-07T14:33:30.024" v="14674" actId="1076"/>
          <ac:spMkLst>
            <pc:docMk/>
            <pc:sldMk cId="2228204414" sldId="365"/>
            <ac:spMk id="25" creationId="{D5E5B844-CF7C-3FA4-2956-E251F8DABD45}"/>
          </ac:spMkLst>
        </pc:spChg>
        <pc:spChg chg="mod">
          <ac:chgData name="MARIA INMACULADA SANTAMARIA VALENZUELA" userId="ce49ef87-c7e3-4d0f-9bdf-fe69029b02d5" providerId="ADAL" clId="{E673AF77-5E13-4E4F-9ED6-8078CC85BBA8}" dt="2025-05-07T15:33:00.719" v="19178" actId="790"/>
          <ac:spMkLst>
            <pc:docMk/>
            <pc:sldMk cId="2228204414" sldId="365"/>
            <ac:spMk id="28" creationId="{7FC46D9F-B45C-84DA-AE5B-63C82ACB4336}"/>
          </ac:spMkLst>
        </pc:spChg>
        <pc:spChg chg="add mod">
          <ac:chgData name="MARIA INMACULADA SANTAMARIA VALENZUELA" userId="ce49ef87-c7e3-4d0f-9bdf-fe69029b02d5" providerId="ADAL" clId="{E673AF77-5E13-4E4F-9ED6-8078CC85BBA8}" dt="2025-05-07T15:33:00.719" v="19178" actId="790"/>
          <ac:spMkLst>
            <pc:docMk/>
            <pc:sldMk cId="2228204414" sldId="365"/>
            <ac:spMk id="32" creationId="{A2614DD4-5B45-1EA1-70CF-FFF98C2E9B38}"/>
          </ac:spMkLst>
        </pc:spChg>
        <pc:spChg chg="add mod">
          <ac:chgData name="MARIA INMACULADA SANTAMARIA VALENZUELA" userId="ce49ef87-c7e3-4d0f-9bdf-fe69029b02d5" providerId="ADAL" clId="{E673AF77-5E13-4E4F-9ED6-8078CC85BBA8}" dt="2025-05-07T15:33:00.719" v="19178" actId="790"/>
          <ac:spMkLst>
            <pc:docMk/>
            <pc:sldMk cId="2228204414" sldId="365"/>
            <ac:spMk id="34" creationId="{462C75C8-4CF3-D4CD-2796-801527286D9C}"/>
          </ac:spMkLst>
        </pc:spChg>
        <pc:spChg chg="add mod">
          <ac:chgData name="MARIA INMACULADA SANTAMARIA VALENZUELA" userId="ce49ef87-c7e3-4d0f-9bdf-fe69029b02d5" providerId="ADAL" clId="{E673AF77-5E13-4E4F-9ED6-8078CC85BBA8}" dt="2025-05-07T15:33:00.719" v="19178" actId="790"/>
          <ac:spMkLst>
            <pc:docMk/>
            <pc:sldMk cId="2228204414" sldId="365"/>
            <ac:spMk id="37" creationId="{79CC2E92-F82A-29D8-CB86-246197D9C46C}"/>
          </ac:spMkLst>
        </pc:spChg>
        <pc:spChg chg="add mod">
          <ac:chgData name="MARIA INMACULADA SANTAMARIA VALENZUELA" userId="ce49ef87-c7e3-4d0f-9bdf-fe69029b02d5" providerId="ADAL" clId="{E673AF77-5E13-4E4F-9ED6-8078CC85BBA8}" dt="2025-05-07T14:33:23.651" v="14673" actId="1076"/>
          <ac:spMkLst>
            <pc:docMk/>
            <pc:sldMk cId="2228204414" sldId="365"/>
            <ac:spMk id="38" creationId="{062B9DD0-7AF9-5A4B-2781-A6D4F0F181A9}"/>
          </ac:spMkLst>
        </pc:spChg>
        <pc:spChg chg="add mod">
          <ac:chgData name="MARIA INMACULADA SANTAMARIA VALENZUELA" userId="ce49ef87-c7e3-4d0f-9bdf-fe69029b02d5" providerId="ADAL" clId="{E673AF77-5E13-4E4F-9ED6-8078CC85BBA8}" dt="2025-05-07T14:34:34.059" v="14700" actId="1076"/>
          <ac:spMkLst>
            <pc:docMk/>
            <pc:sldMk cId="2228204414" sldId="365"/>
            <ac:spMk id="51" creationId="{9639EF7D-D80C-5350-D2A7-824ECC5B1B4D}"/>
          </ac:spMkLst>
        </pc:spChg>
        <pc:cxnChg chg="mod">
          <ac:chgData name="MARIA INMACULADA SANTAMARIA VALENZUELA" userId="ce49ef87-c7e3-4d0f-9bdf-fe69029b02d5" providerId="ADAL" clId="{E673AF77-5E13-4E4F-9ED6-8078CC85BBA8}" dt="2025-05-07T14:33:03.599" v="14668" actId="1076"/>
          <ac:cxnSpMkLst>
            <pc:docMk/>
            <pc:sldMk cId="2228204414" sldId="365"/>
            <ac:cxnSpMk id="12" creationId="{4C3B3A5E-284E-771A-FFF6-90AF5054D8EE}"/>
          </ac:cxnSpMkLst>
        </pc:cxnChg>
        <pc:cxnChg chg="mod">
          <ac:chgData name="MARIA INMACULADA SANTAMARIA VALENZUELA" userId="ce49ef87-c7e3-4d0f-9bdf-fe69029b02d5" providerId="ADAL" clId="{E673AF77-5E13-4E4F-9ED6-8078CC85BBA8}" dt="2025-05-07T14:33:09.793" v="14670" actId="1076"/>
          <ac:cxnSpMkLst>
            <pc:docMk/>
            <pc:sldMk cId="2228204414" sldId="365"/>
            <ac:cxnSpMk id="17" creationId="{5D95DAA8-8150-461D-89A8-5C8A7C9D9B28}"/>
          </ac:cxnSpMkLst>
        </pc:cxnChg>
        <pc:cxnChg chg="mod">
          <ac:chgData name="MARIA INMACULADA SANTAMARIA VALENZUELA" userId="ce49ef87-c7e3-4d0f-9bdf-fe69029b02d5" providerId="ADAL" clId="{E673AF77-5E13-4E4F-9ED6-8078CC85BBA8}" dt="2025-05-07T14:33:30.024" v="14674" actId="1076"/>
          <ac:cxnSpMkLst>
            <pc:docMk/>
            <pc:sldMk cId="2228204414" sldId="365"/>
            <ac:cxnSpMk id="23" creationId="{5CED0D65-5EEA-8C3B-3B47-DA592A087BC5}"/>
          </ac:cxnSpMkLst>
        </pc:cxnChg>
        <pc:cxnChg chg="add mod">
          <ac:chgData name="MARIA INMACULADA SANTAMARIA VALENZUELA" userId="ce49ef87-c7e3-4d0f-9bdf-fe69029b02d5" providerId="ADAL" clId="{E673AF77-5E13-4E4F-9ED6-8078CC85BBA8}" dt="2025-05-07T14:33:23.651" v="14673" actId="1076"/>
          <ac:cxnSpMkLst>
            <pc:docMk/>
            <pc:sldMk cId="2228204414" sldId="365"/>
            <ac:cxnSpMk id="40" creationId="{53EEA66B-D9C6-F493-14FD-3E5CFA73D39E}"/>
          </ac:cxnSpMkLst>
        </pc:cxnChg>
        <pc:cxnChg chg="add mod">
          <ac:chgData name="MARIA INMACULADA SANTAMARIA VALENZUELA" userId="ce49ef87-c7e3-4d0f-9bdf-fe69029b02d5" providerId="ADAL" clId="{E673AF77-5E13-4E4F-9ED6-8078CC85BBA8}" dt="2025-05-07T14:34:34.059" v="14700" actId="1076"/>
          <ac:cxnSpMkLst>
            <pc:docMk/>
            <pc:sldMk cId="2228204414" sldId="365"/>
            <ac:cxnSpMk id="52" creationId="{29A18B40-97A5-6955-356D-C9A54586D6CC}"/>
          </ac:cxnSpMkLst>
        </pc:cxnChg>
      </pc:sldChg>
      <pc:sldChg chg="addSp delSp modSp add mod ord">
        <pc:chgData name="MARIA INMACULADA SANTAMARIA VALENZUELA" userId="ce49ef87-c7e3-4d0f-9bdf-fe69029b02d5" providerId="ADAL" clId="{E673AF77-5E13-4E4F-9ED6-8078CC85BBA8}" dt="2025-05-07T15:33:00.719" v="19178" actId="790"/>
        <pc:sldMkLst>
          <pc:docMk/>
          <pc:sldMk cId="1861243297" sldId="366"/>
        </pc:sldMkLst>
        <pc:spChg chg="mod">
          <ac:chgData name="MARIA INMACULADA SANTAMARIA VALENZUELA" userId="ce49ef87-c7e3-4d0f-9bdf-fe69029b02d5" providerId="ADAL" clId="{E673AF77-5E13-4E4F-9ED6-8078CC85BBA8}" dt="2025-05-07T15:33:00.719" v="19178" actId="790"/>
          <ac:spMkLst>
            <pc:docMk/>
            <pc:sldMk cId="1861243297" sldId="366"/>
            <ac:spMk id="3" creationId="{E06E7FF2-6E12-056D-951E-92E676CD6E28}"/>
          </ac:spMkLst>
        </pc:spChg>
        <pc:spChg chg="mod">
          <ac:chgData name="MARIA INMACULADA SANTAMARIA VALENZUELA" userId="ce49ef87-c7e3-4d0f-9bdf-fe69029b02d5" providerId="ADAL" clId="{E673AF77-5E13-4E4F-9ED6-8078CC85BBA8}" dt="2025-05-07T15:33:00.719" v="19178" actId="790"/>
          <ac:spMkLst>
            <pc:docMk/>
            <pc:sldMk cId="1861243297" sldId="366"/>
            <ac:spMk id="4" creationId="{80F5EC38-32E6-21A7-6D0E-B8D16B4DFA67}"/>
          </ac:spMkLst>
        </pc:spChg>
        <pc:spChg chg="mod">
          <ac:chgData name="MARIA INMACULADA SANTAMARIA VALENZUELA" userId="ce49ef87-c7e3-4d0f-9bdf-fe69029b02d5" providerId="ADAL" clId="{E673AF77-5E13-4E4F-9ED6-8078CC85BBA8}" dt="2025-05-07T15:33:00.719" v="19178" actId="790"/>
          <ac:spMkLst>
            <pc:docMk/>
            <pc:sldMk cId="1861243297" sldId="366"/>
            <ac:spMk id="5" creationId="{8F9C0751-D9CB-5540-E7E6-ABD683BD487D}"/>
          </ac:spMkLst>
        </pc:spChg>
        <pc:spChg chg="mod">
          <ac:chgData name="MARIA INMACULADA SANTAMARIA VALENZUELA" userId="ce49ef87-c7e3-4d0f-9bdf-fe69029b02d5" providerId="ADAL" clId="{E673AF77-5E13-4E4F-9ED6-8078CC85BBA8}" dt="2025-05-07T15:33:00.719" v="19178" actId="790"/>
          <ac:spMkLst>
            <pc:docMk/>
            <pc:sldMk cId="1861243297" sldId="366"/>
            <ac:spMk id="19" creationId="{B26DCC5F-356E-1483-0FB2-637AD69427EC}"/>
          </ac:spMkLst>
        </pc:spChg>
        <pc:grpChg chg="add mod">
          <ac:chgData name="MARIA INMACULADA SANTAMARIA VALENZUELA" userId="ce49ef87-c7e3-4d0f-9bdf-fe69029b02d5" providerId="ADAL" clId="{E673AF77-5E13-4E4F-9ED6-8078CC85BBA8}" dt="2025-05-07T14:39:48.510" v="14730"/>
          <ac:grpSpMkLst>
            <pc:docMk/>
            <pc:sldMk cId="1861243297" sldId="366"/>
            <ac:grpSpMk id="2" creationId="{C9CE3BFC-255B-85D9-9433-9000C9A412C7}"/>
          </ac:grpSpMkLst>
        </pc:grpChg>
        <pc:graphicFrameChg chg="modGraphic">
          <ac:chgData name="MARIA INMACULADA SANTAMARIA VALENZUELA" userId="ce49ef87-c7e3-4d0f-9bdf-fe69029b02d5" providerId="ADAL" clId="{E673AF77-5E13-4E4F-9ED6-8078CC85BBA8}" dt="2025-05-07T15:33:00.719" v="19178" actId="790"/>
          <ac:graphicFrameMkLst>
            <pc:docMk/>
            <pc:sldMk cId="1861243297" sldId="366"/>
            <ac:graphicFrameMk id="6" creationId="{36FCAB65-F580-C9DA-1106-484333615D69}"/>
          </ac:graphicFrameMkLst>
        </pc:graphicFrameChg>
      </pc:sldChg>
      <pc:sldChg chg="modSp add del mod">
        <pc:chgData name="MARIA INMACULADA SANTAMARIA VALENZUELA" userId="ce49ef87-c7e3-4d0f-9bdf-fe69029b02d5" providerId="ADAL" clId="{E673AF77-5E13-4E4F-9ED6-8078CC85BBA8}" dt="2025-05-07T15:07:51.283" v="16910" actId="47"/>
        <pc:sldMkLst>
          <pc:docMk/>
          <pc:sldMk cId="1783678435" sldId="367"/>
        </pc:sldMkLst>
      </pc:sldChg>
      <pc:sldChg chg="modSp add del mod">
        <pc:chgData name="MARIA INMACULADA SANTAMARIA VALENZUELA" userId="ce49ef87-c7e3-4d0f-9bdf-fe69029b02d5" providerId="ADAL" clId="{E673AF77-5E13-4E4F-9ED6-8078CC85BBA8}" dt="2025-05-07T15:08:03.109" v="16915" actId="47"/>
        <pc:sldMkLst>
          <pc:docMk/>
          <pc:sldMk cId="827901434" sldId="368"/>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9947144" sldId="369"/>
        </pc:sldMkLst>
        <pc:spChg chg="add mod">
          <ac:chgData name="MARIA INMACULADA SANTAMARIA VALENZUELA" userId="ce49ef87-c7e3-4d0f-9bdf-fe69029b02d5" providerId="ADAL" clId="{E673AF77-5E13-4E4F-9ED6-8078CC85BBA8}" dt="2025-05-07T15:33:00.719" v="19178" actId="790"/>
          <ac:spMkLst>
            <pc:docMk/>
            <pc:sldMk cId="9947144" sldId="369"/>
            <ac:spMk id="2" creationId="{C24C13E1-2326-A5FF-BB0D-9C3FA24D959C}"/>
          </ac:spMkLst>
        </pc:spChg>
        <pc:spChg chg="mod ord">
          <ac:chgData name="MARIA INMACULADA SANTAMARIA VALENZUELA" userId="ce49ef87-c7e3-4d0f-9bdf-fe69029b02d5" providerId="ADAL" clId="{E673AF77-5E13-4E4F-9ED6-8078CC85BBA8}" dt="2025-05-07T15:33:00.719" v="19178" actId="790"/>
          <ac:spMkLst>
            <pc:docMk/>
            <pc:sldMk cId="9947144" sldId="369"/>
            <ac:spMk id="3" creationId="{49F71BE5-FBD7-192F-A8AB-7388CD4F412D}"/>
          </ac:spMkLst>
        </pc:spChg>
        <pc:spChg chg="mod ord">
          <ac:chgData name="MARIA INMACULADA SANTAMARIA VALENZUELA" userId="ce49ef87-c7e3-4d0f-9bdf-fe69029b02d5" providerId="ADAL" clId="{E673AF77-5E13-4E4F-9ED6-8078CC85BBA8}" dt="2025-05-07T15:33:00.719" v="19178" actId="790"/>
          <ac:spMkLst>
            <pc:docMk/>
            <pc:sldMk cId="9947144" sldId="369"/>
            <ac:spMk id="4" creationId="{ADEF94F1-1017-8D19-1DE9-6D934324C161}"/>
          </ac:spMkLst>
        </pc:spChg>
        <pc:spChg chg="mod ord">
          <ac:chgData name="MARIA INMACULADA SANTAMARIA VALENZUELA" userId="ce49ef87-c7e3-4d0f-9bdf-fe69029b02d5" providerId="ADAL" clId="{E673AF77-5E13-4E4F-9ED6-8078CC85BBA8}" dt="2025-05-07T15:33:00.719" v="19178" actId="790"/>
          <ac:spMkLst>
            <pc:docMk/>
            <pc:sldMk cId="9947144" sldId="369"/>
            <ac:spMk id="5" creationId="{C834D94C-380B-7B9F-6F5F-8441159C9635}"/>
          </ac:spMkLst>
        </pc:spChg>
        <pc:spChg chg="mod">
          <ac:chgData name="MARIA INMACULADA SANTAMARIA VALENZUELA" userId="ce49ef87-c7e3-4d0f-9bdf-fe69029b02d5" providerId="ADAL" clId="{E673AF77-5E13-4E4F-9ED6-8078CC85BBA8}" dt="2025-05-07T15:33:00.719" v="19178" actId="790"/>
          <ac:spMkLst>
            <pc:docMk/>
            <pc:sldMk cId="9947144" sldId="369"/>
            <ac:spMk id="8" creationId="{F07B174C-62A9-4240-3CD4-C8E6192F296D}"/>
          </ac:spMkLst>
        </pc:spChg>
        <pc:spChg chg="mod">
          <ac:chgData name="MARIA INMACULADA SANTAMARIA VALENZUELA" userId="ce49ef87-c7e3-4d0f-9bdf-fe69029b02d5" providerId="ADAL" clId="{E673AF77-5E13-4E4F-9ED6-8078CC85BBA8}" dt="2025-05-07T15:33:00.719" v="19178" actId="790"/>
          <ac:spMkLst>
            <pc:docMk/>
            <pc:sldMk cId="9947144" sldId="369"/>
            <ac:spMk id="9" creationId="{438C6816-4FFB-0E8A-68FE-5F6072CEB2F9}"/>
          </ac:spMkLst>
        </pc:spChg>
        <pc:spChg chg="mod">
          <ac:chgData name="MARIA INMACULADA SANTAMARIA VALENZUELA" userId="ce49ef87-c7e3-4d0f-9bdf-fe69029b02d5" providerId="ADAL" clId="{E673AF77-5E13-4E4F-9ED6-8078CC85BBA8}" dt="2025-05-07T15:33:00.719" v="19178" actId="790"/>
          <ac:spMkLst>
            <pc:docMk/>
            <pc:sldMk cId="9947144" sldId="369"/>
            <ac:spMk id="13" creationId="{6187EEFC-012E-1AC2-4AF1-DA2FDEBA0928}"/>
          </ac:spMkLst>
        </pc:spChg>
        <pc:spChg chg="mod">
          <ac:chgData name="MARIA INMACULADA SANTAMARIA VALENZUELA" userId="ce49ef87-c7e3-4d0f-9bdf-fe69029b02d5" providerId="ADAL" clId="{E673AF77-5E13-4E4F-9ED6-8078CC85BBA8}" dt="2025-05-07T15:33:00.719" v="19178" actId="790"/>
          <ac:spMkLst>
            <pc:docMk/>
            <pc:sldMk cId="9947144" sldId="369"/>
            <ac:spMk id="15" creationId="{3B5CA54D-F5DD-9BB1-ACFB-533D1F06F925}"/>
          </ac:spMkLst>
        </pc:spChg>
        <pc:grpChg chg="add mod">
          <ac:chgData name="MARIA INMACULADA SANTAMARIA VALENZUELA" userId="ce49ef87-c7e3-4d0f-9bdf-fe69029b02d5" providerId="ADAL" clId="{E673AF77-5E13-4E4F-9ED6-8078CC85BBA8}" dt="2025-05-07T15:11:51.360" v="17518"/>
          <ac:grpSpMkLst>
            <pc:docMk/>
            <pc:sldMk cId="9947144" sldId="369"/>
            <ac:grpSpMk id="7" creationId="{20CEDCAB-BC39-644B-8ADC-6BB5AE9F41C1}"/>
          </ac:grpSpMkLst>
        </pc:grpChg>
        <pc:grpChg chg="add mod">
          <ac:chgData name="MARIA INMACULADA SANTAMARIA VALENZUELA" userId="ce49ef87-c7e3-4d0f-9bdf-fe69029b02d5" providerId="ADAL" clId="{E673AF77-5E13-4E4F-9ED6-8078CC85BBA8}" dt="2025-05-07T15:11:51.360" v="17518"/>
          <ac:grpSpMkLst>
            <pc:docMk/>
            <pc:sldMk cId="9947144" sldId="369"/>
            <ac:grpSpMk id="11" creationId="{BA39E2BE-7B94-7FE8-8786-B148985FB0D7}"/>
          </ac:grpSpMkLst>
        </pc:grpChg>
        <pc:graphicFrameChg chg="modGraphic">
          <ac:chgData name="MARIA INMACULADA SANTAMARIA VALENZUELA" userId="ce49ef87-c7e3-4d0f-9bdf-fe69029b02d5" providerId="ADAL" clId="{E673AF77-5E13-4E4F-9ED6-8078CC85BBA8}" dt="2025-05-07T15:33:00.719" v="19178" actId="790"/>
          <ac:graphicFrameMkLst>
            <pc:docMk/>
            <pc:sldMk cId="9947144" sldId="369"/>
            <ac:graphicFrameMk id="6" creationId="{68E2D1F4-4137-5604-A899-E10AF693FB0C}"/>
          </ac:graphicFrameMkLst>
        </pc:graphicFrameChg>
      </pc:sldChg>
      <pc:sldChg chg="addSp delSp modSp add mod">
        <pc:chgData name="MARIA INMACULADA SANTAMARIA VALENZUELA" userId="ce49ef87-c7e3-4d0f-9bdf-fe69029b02d5" providerId="ADAL" clId="{E673AF77-5E13-4E4F-9ED6-8078CC85BBA8}" dt="2025-05-07T15:39:31.650" v="19714" actId="1076"/>
        <pc:sldMkLst>
          <pc:docMk/>
          <pc:sldMk cId="1999900479" sldId="370"/>
        </pc:sldMkLst>
        <pc:spChg chg="mod">
          <ac:chgData name="MARIA INMACULADA SANTAMARIA VALENZUELA" userId="ce49ef87-c7e3-4d0f-9bdf-fe69029b02d5" providerId="ADAL" clId="{E673AF77-5E13-4E4F-9ED6-8078CC85BBA8}" dt="2025-05-07T15:33:00.719" v="19178" actId="790"/>
          <ac:spMkLst>
            <pc:docMk/>
            <pc:sldMk cId="1999900479" sldId="370"/>
            <ac:spMk id="2" creationId="{F9637C2F-BDFF-9E53-A3F1-A1EE2E27E252}"/>
          </ac:spMkLst>
        </pc:spChg>
        <pc:spChg chg="mod">
          <ac:chgData name="MARIA INMACULADA SANTAMARIA VALENZUELA" userId="ce49ef87-c7e3-4d0f-9bdf-fe69029b02d5" providerId="ADAL" clId="{E673AF77-5E13-4E4F-9ED6-8078CC85BBA8}" dt="2025-05-07T15:33:00.719" v="19178" actId="790"/>
          <ac:spMkLst>
            <pc:docMk/>
            <pc:sldMk cId="1999900479" sldId="370"/>
            <ac:spMk id="5" creationId="{59362933-610D-AD2D-466F-15436E2E4BAD}"/>
          </ac:spMkLst>
        </pc:spChg>
        <pc:spChg chg="add mod">
          <ac:chgData name="MARIA INMACULADA SANTAMARIA VALENZUELA" userId="ce49ef87-c7e3-4d0f-9bdf-fe69029b02d5" providerId="ADAL" clId="{E673AF77-5E13-4E4F-9ED6-8078CC85BBA8}" dt="2025-05-07T15:33:00.719" v="19178" actId="790"/>
          <ac:spMkLst>
            <pc:docMk/>
            <pc:sldMk cId="1999900479" sldId="370"/>
            <ac:spMk id="7" creationId="{B53AFF05-C708-0172-59A2-F4FEF5DFD9A9}"/>
          </ac:spMkLst>
        </pc:spChg>
        <pc:spChg chg="add mod">
          <ac:chgData name="MARIA INMACULADA SANTAMARIA VALENZUELA" userId="ce49ef87-c7e3-4d0f-9bdf-fe69029b02d5" providerId="ADAL" clId="{E673AF77-5E13-4E4F-9ED6-8078CC85BBA8}" dt="2025-05-07T15:33:00.719" v="19178" actId="790"/>
          <ac:spMkLst>
            <pc:docMk/>
            <pc:sldMk cId="1999900479" sldId="370"/>
            <ac:spMk id="8" creationId="{53F24949-7861-460E-BCCE-400B3C0921FA}"/>
          </ac:spMkLst>
        </pc:spChg>
        <pc:spChg chg="add mod">
          <ac:chgData name="MARIA INMACULADA SANTAMARIA VALENZUELA" userId="ce49ef87-c7e3-4d0f-9bdf-fe69029b02d5" providerId="ADAL" clId="{E673AF77-5E13-4E4F-9ED6-8078CC85BBA8}" dt="2025-05-07T15:33:00.719" v="19178" actId="790"/>
          <ac:spMkLst>
            <pc:docMk/>
            <pc:sldMk cId="1999900479" sldId="370"/>
            <ac:spMk id="11" creationId="{ABD87183-09C0-C502-6A83-F7677BF80406}"/>
          </ac:spMkLst>
        </pc:spChg>
        <pc:spChg chg="add mod">
          <ac:chgData name="MARIA INMACULADA SANTAMARIA VALENZUELA" userId="ce49ef87-c7e3-4d0f-9bdf-fe69029b02d5" providerId="ADAL" clId="{E673AF77-5E13-4E4F-9ED6-8078CC85BBA8}" dt="2025-05-07T14:56:06.666" v="15249" actId="1076"/>
          <ac:spMkLst>
            <pc:docMk/>
            <pc:sldMk cId="1999900479" sldId="370"/>
            <ac:spMk id="12" creationId="{19F74D0A-E359-F733-8209-F95E34CFD630}"/>
          </ac:spMkLst>
        </pc:spChg>
        <pc:spChg chg="add mod">
          <ac:chgData name="MARIA INMACULADA SANTAMARIA VALENZUELA" userId="ce49ef87-c7e3-4d0f-9bdf-fe69029b02d5" providerId="ADAL" clId="{E673AF77-5E13-4E4F-9ED6-8078CC85BBA8}" dt="2025-05-07T15:33:00.719" v="19178" actId="790"/>
          <ac:spMkLst>
            <pc:docMk/>
            <pc:sldMk cId="1999900479" sldId="370"/>
            <ac:spMk id="14" creationId="{3275E21E-36B6-4578-92F6-7EF48CE19A67}"/>
          </ac:spMkLst>
        </pc:spChg>
        <pc:spChg chg="mod">
          <ac:chgData name="MARIA INMACULADA SANTAMARIA VALENZUELA" userId="ce49ef87-c7e3-4d0f-9bdf-fe69029b02d5" providerId="ADAL" clId="{E673AF77-5E13-4E4F-9ED6-8078CC85BBA8}" dt="2025-05-07T15:33:00.719" v="19178" actId="790"/>
          <ac:spMkLst>
            <pc:docMk/>
            <pc:sldMk cId="1999900479" sldId="370"/>
            <ac:spMk id="15" creationId="{DF57ABF3-1FEE-F1D3-6DBA-3C2D358CE556}"/>
          </ac:spMkLst>
        </pc:spChg>
        <pc:spChg chg="add mod">
          <ac:chgData name="MARIA INMACULADA SANTAMARIA VALENZUELA" userId="ce49ef87-c7e3-4d0f-9bdf-fe69029b02d5" providerId="ADAL" clId="{E673AF77-5E13-4E4F-9ED6-8078CC85BBA8}" dt="2025-05-07T15:33:00.719" v="19178" actId="790"/>
          <ac:spMkLst>
            <pc:docMk/>
            <pc:sldMk cId="1999900479" sldId="370"/>
            <ac:spMk id="16" creationId="{00E104D6-E804-17B8-91F3-AA6CBF1BB0A1}"/>
          </ac:spMkLst>
        </pc:spChg>
        <pc:spChg chg="add mod">
          <ac:chgData name="MARIA INMACULADA SANTAMARIA VALENZUELA" userId="ce49ef87-c7e3-4d0f-9bdf-fe69029b02d5" providerId="ADAL" clId="{E673AF77-5E13-4E4F-9ED6-8078CC85BBA8}" dt="2025-05-07T15:33:00.719" v="19178" actId="790"/>
          <ac:spMkLst>
            <pc:docMk/>
            <pc:sldMk cId="1999900479" sldId="370"/>
            <ac:spMk id="17" creationId="{2419B029-06E5-FF00-85DC-5A2C49E701EA}"/>
          </ac:spMkLst>
        </pc:spChg>
        <pc:spChg chg="mod">
          <ac:chgData name="MARIA INMACULADA SANTAMARIA VALENZUELA" userId="ce49ef87-c7e3-4d0f-9bdf-fe69029b02d5" providerId="ADAL" clId="{E673AF77-5E13-4E4F-9ED6-8078CC85BBA8}" dt="2025-05-07T15:33:00.719" v="19178" actId="790"/>
          <ac:spMkLst>
            <pc:docMk/>
            <pc:sldMk cId="1999900479" sldId="370"/>
            <ac:spMk id="18" creationId="{B7F19357-0777-E6F6-721E-7BF45CB8926B}"/>
          </ac:spMkLst>
        </pc:spChg>
        <pc:spChg chg="add mod">
          <ac:chgData name="MARIA INMACULADA SANTAMARIA VALENZUELA" userId="ce49ef87-c7e3-4d0f-9bdf-fe69029b02d5" providerId="ADAL" clId="{E673AF77-5E13-4E4F-9ED6-8078CC85BBA8}" dt="2025-05-07T14:56:22.866" v="15275" actId="1038"/>
          <ac:spMkLst>
            <pc:docMk/>
            <pc:sldMk cId="1999900479" sldId="370"/>
            <ac:spMk id="19" creationId="{168DD2F7-FCB9-57D1-D4F1-C7137B9859B6}"/>
          </ac:spMkLst>
        </pc:spChg>
        <pc:spChg chg="add mod">
          <ac:chgData name="MARIA INMACULADA SANTAMARIA VALENZUELA" userId="ce49ef87-c7e3-4d0f-9bdf-fe69029b02d5" providerId="ADAL" clId="{E673AF77-5E13-4E4F-9ED6-8078CC85BBA8}" dt="2025-05-07T14:56:22.866" v="15275" actId="1038"/>
          <ac:spMkLst>
            <pc:docMk/>
            <pc:sldMk cId="1999900479" sldId="370"/>
            <ac:spMk id="20" creationId="{A291705C-5280-34CC-673E-5B29920C6127}"/>
          </ac:spMkLst>
        </pc:spChg>
        <pc:picChg chg="mod">
          <ac:chgData name="MARIA INMACULADA SANTAMARIA VALENZUELA" userId="ce49ef87-c7e3-4d0f-9bdf-fe69029b02d5" providerId="ADAL" clId="{E673AF77-5E13-4E4F-9ED6-8078CC85BBA8}" dt="2025-05-07T14:56:06.666" v="15249" actId="1076"/>
          <ac:picMkLst>
            <pc:docMk/>
            <pc:sldMk cId="1999900479" sldId="370"/>
            <ac:picMk id="9" creationId="{D22BE456-53DE-2E07-3FF9-C0FA7B694AAD}"/>
          </ac:picMkLst>
        </pc:picChg>
        <pc:picChg chg="mod">
          <ac:chgData name="MARIA INMACULADA SANTAMARIA VALENZUELA" userId="ce49ef87-c7e3-4d0f-9bdf-fe69029b02d5" providerId="ADAL" clId="{E673AF77-5E13-4E4F-9ED6-8078CC85BBA8}" dt="2025-05-07T14:55:59.023" v="15247"/>
          <ac:picMkLst>
            <pc:docMk/>
            <pc:sldMk cId="1999900479" sldId="370"/>
            <ac:picMk id="22" creationId="{578DBCE1-7210-7362-9AAB-DE658E636853}"/>
          </ac:picMkLst>
        </pc:picChg>
        <pc:picChg chg="add mod">
          <ac:chgData name="MARIA INMACULADA SANTAMARIA VALENZUELA" userId="ce49ef87-c7e3-4d0f-9bdf-fe69029b02d5" providerId="ADAL" clId="{E673AF77-5E13-4E4F-9ED6-8078CC85BBA8}" dt="2025-05-07T15:39:31.650" v="19714" actId="1076"/>
          <ac:picMkLst>
            <pc:docMk/>
            <pc:sldMk cId="1999900479" sldId="370"/>
            <ac:picMk id="25" creationId="{C9853F69-CB58-4C58-B26C-94B5654EC61A}"/>
          </ac:picMkLst>
        </pc:picChg>
      </pc:sldChg>
      <pc:sldChg chg="addSp delSp modSp add mod setBg delDesignElem chgLayout">
        <pc:chgData name="MARIA INMACULADA SANTAMARIA VALENZUELA" userId="ce49ef87-c7e3-4d0f-9bdf-fe69029b02d5" providerId="ADAL" clId="{E673AF77-5E13-4E4F-9ED6-8078CC85BBA8}" dt="2025-05-07T15:36:40.538" v="19705" actId="1076"/>
        <pc:sldMkLst>
          <pc:docMk/>
          <pc:sldMk cId="1233300293" sldId="371"/>
        </pc:sldMkLst>
        <pc:spChg chg="add mod">
          <ac:chgData name="MARIA INMACULADA SANTAMARIA VALENZUELA" userId="ce49ef87-c7e3-4d0f-9bdf-fe69029b02d5" providerId="ADAL" clId="{E673AF77-5E13-4E4F-9ED6-8078CC85BBA8}" dt="2025-05-07T15:36:40.538" v="19705" actId="1076"/>
          <ac:spMkLst>
            <pc:docMk/>
            <pc:sldMk cId="1233300293" sldId="371"/>
            <ac:spMk id="2" creationId="{0AB06592-3055-3594-66DB-2F14E0AC7A45}"/>
          </ac:spMkLst>
        </pc:spChg>
        <pc:spChg chg="mod ord">
          <ac:chgData name="MARIA INMACULADA SANTAMARIA VALENZUELA" userId="ce49ef87-c7e3-4d0f-9bdf-fe69029b02d5" providerId="ADAL" clId="{E673AF77-5E13-4E4F-9ED6-8078CC85BBA8}" dt="2025-05-07T15:36:21.868" v="19703" actId="255"/>
          <ac:spMkLst>
            <pc:docMk/>
            <pc:sldMk cId="1233300293" sldId="371"/>
            <ac:spMk id="3" creationId="{9171C7FD-C777-EE79-9C67-DE76CF5B7120}"/>
          </ac:spMkLst>
        </pc:spChg>
        <pc:spChg chg="mod ord">
          <ac:chgData name="MARIA INMACULADA SANTAMARIA VALENZUELA" userId="ce49ef87-c7e3-4d0f-9bdf-fe69029b02d5" providerId="ADAL" clId="{E673AF77-5E13-4E4F-9ED6-8078CC85BBA8}" dt="2025-05-07T15:33:00.719" v="19178" actId="790"/>
          <ac:spMkLst>
            <pc:docMk/>
            <pc:sldMk cId="1233300293" sldId="371"/>
            <ac:spMk id="4" creationId="{42758DAD-E60B-E268-8432-E29E756D9BEA}"/>
          </ac:spMkLst>
        </pc:spChg>
        <pc:spChg chg="mod ord">
          <ac:chgData name="MARIA INMACULADA SANTAMARIA VALENZUELA" userId="ce49ef87-c7e3-4d0f-9bdf-fe69029b02d5" providerId="ADAL" clId="{E673AF77-5E13-4E4F-9ED6-8078CC85BBA8}" dt="2025-05-07T15:33:00.719" v="19178" actId="790"/>
          <ac:spMkLst>
            <pc:docMk/>
            <pc:sldMk cId="1233300293" sldId="371"/>
            <ac:spMk id="5" creationId="{866980A8-8470-3E89-5035-3ADD995BEC57}"/>
          </ac:spMkLst>
        </pc:spChg>
        <pc:spChg chg="mod">
          <ac:chgData name="MARIA INMACULADA SANTAMARIA VALENZUELA" userId="ce49ef87-c7e3-4d0f-9bdf-fe69029b02d5" providerId="ADAL" clId="{E673AF77-5E13-4E4F-9ED6-8078CC85BBA8}" dt="2025-05-07T15:36:33.593" v="19704"/>
          <ac:spMkLst>
            <pc:docMk/>
            <pc:sldMk cId="1233300293" sldId="371"/>
            <ac:spMk id="8" creationId="{D5A8C9E0-DD1F-CE83-BC63-82CF508B6B57}"/>
          </ac:spMkLst>
        </pc:spChg>
        <pc:spChg chg="mod">
          <ac:chgData name="MARIA INMACULADA SANTAMARIA VALENZUELA" userId="ce49ef87-c7e3-4d0f-9bdf-fe69029b02d5" providerId="ADAL" clId="{E673AF77-5E13-4E4F-9ED6-8078CC85BBA8}" dt="2025-05-07T15:36:33.593" v="19704"/>
          <ac:spMkLst>
            <pc:docMk/>
            <pc:sldMk cId="1233300293" sldId="371"/>
            <ac:spMk id="9" creationId="{B510E39B-2790-FFF7-8012-9EAF5C9E3268}"/>
          </ac:spMkLst>
        </pc:spChg>
        <pc:spChg chg="mod">
          <ac:chgData name="MARIA INMACULADA SANTAMARIA VALENZUELA" userId="ce49ef87-c7e3-4d0f-9bdf-fe69029b02d5" providerId="ADAL" clId="{E673AF77-5E13-4E4F-9ED6-8078CC85BBA8}" dt="2025-05-07T15:36:33.593" v="19704"/>
          <ac:spMkLst>
            <pc:docMk/>
            <pc:sldMk cId="1233300293" sldId="371"/>
            <ac:spMk id="13" creationId="{2C334295-BC05-C42C-2BC2-31F8246A0C32}"/>
          </ac:spMkLst>
        </pc:spChg>
        <pc:spChg chg="mod">
          <ac:chgData name="MARIA INMACULADA SANTAMARIA VALENZUELA" userId="ce49ef87-c7e3-4d0f-9bdf-fe69029b02d5" providerId="ADAL" clId="{E673AF77-5E13-4E4F-9ED6-8078CC85BBA8}" dt="2025-05-07T15:36:33.593" v="19704"/>
          <ac:spMkLst>
            <pc:docMk/>
            <pc:sldMk cId="1233300293" sldId="371"/>
            <ac:spMk id="15" creationId="{3E3F8864-9FEC-21F7-8619-A7F1A700C7D6}"/>
          </ac:spMkLst>
        </pc:spChg>
        <pc:grpChg chg="add mod">
          <ac:chgData name="MARIA INMACULADA SANTAMARIA VALENZUELA" userId="ce49ef87-c7e3-4d0f-9bdf-fe69029b02d5" providerId="ADAL" clId="{E673AF77-5E13-4E4F-9ED6-8078CC85BBA8}" dt="2025-05-07T15:36:40.538" v="19705" actId="1076"/>
          <ac:grpSpMkLst>
            <pc:docMk/>
            <pc:sldMk cId="1233300293" sldId="371"/>
            <ac:grpSpMk id="7" creationId="{C8B3D365-FBAD-4A03-D5D6-B54104E2F7F1}"/>
          </ac:grpSpMkLst>
        </pc:grpChg>
        <pc:grpChg chg="add mod">
          <ac:chgData name="MARIA INMACULADA SANTAMARIA VALENZUELA" userId="ce49ef87-c7e3-4d0f-9bdf-fe69029b02d5" providerId="ADAL" clId="{E673AF77-5E13-4E4F-9ED6-8078CC85BBA8}" dt="2025-05-07T15:36:40.538" v="19705" actId="1076"/>
          <ac:grpSpMkLst>
            <pc:docMk/>
            <pc:sldMk cId="1233300293" sldId="371"/>
            <ac:grpSpMk id="11" creationId="{6E92A057-7486-F60B-A82A-0C707A3AF3E9}"/>
          </ac:grpSpMkLst>
        </pc:grpChg>
        <pc:graphicFrameChg chg="modGraphic">
          <ac:chgData name="MARIA INMACULADA SANTAMARIA VALENZUELA" userId="ce49ef87-c7e3-4d0f-9bdf-fe69029b02d5" providerId="ADAL" clId="{E673AF77-5E13-4E4F-9ED6-8078CC85BBA8}" dt="2025-05-07T15:33:00.719" v="19178" actId="790"/>
          <ac:graphicFrameMkLst>
            <pc:docMk/>
            <pc:sldMk cId="1233300293" sldId="371"/>
            <ac:graphicFrameMk id="6" creationId="{C0CA2C95-BBF4-EA91-E240-AC0314BB9001}"/>
          </ac:graphicFrameMkLst>
        </pc:graphicFrameChg>
      </pc:sldChg>
      <pc:sldChg chg="add del ord">
        <pc:chgData name="MARIA INMACULADA SANTAMARIA VALENZUELA" userId="ce49ef87-c7e3-4d0f-9bdf-fe69029b02d5" providerId="ADAL" clId="{E673AF77-5E13-4E4F-9ED6-8078CC85BBA8}" dt="2025-05-07T15:07:59.781" v="16914" actId="47"/>
        <pc:sldMkLst>
          <pc:docMk/>
          <pc:sldMk cId="3574873507" sldId="371"/>
        </pc:sldMkLst>
      </pc:sldChg>
      <pc:sldChg chg="addSp delSp modSp add mod">
        <pc:chgData name="MARIA INMACULADA SANTAMARIA VALENZUELA" userId="ce49ef87-c7e3-4d0f-9bdf-fe69029b02d5" providerId="ADAL" clId="{E673AF77-5E13-4E4F-9ED6-8078CC85BBA8}" dt="2025-05-07T15:43:41.506" v="19821" actId="20577"/>
        <pc:sldMkLst>
          <pc:docMk/>
          <pc:sldMk cId="3038002880" sldId="372"/>
        </pc:sldMkLst>
        <pc:spChg chg="add mod">
          <ac:chgData name="MARIA INMACULADA SANTAMARIA VALENZUELA" userId="ce49ef87-c7e3-4d0f-9bdf-fe69029b02d5" providerId="ADAL" clId="{E673AF77-5E13-4E4F-9ED6-8078CC85BBA8}" dt="2025-05-07T15:43:41.506" v="19821" actId="20577"/>
          <ac:spMkLst>
            <pc:docMk/>
            <pc:sldMk cId="3038002880" sldId="372"/>
            <ac:spMk id="26" creationId="{539FDB6D-8714-B0ED-4813-E9B8B052C352}"/>
          </ac:spMkLst>
        </pc:spChg>
        <pc:picChg chg="add mod">
          <ac:chgData name="MARIA INMACULADA SANTAMARIA VALENZUELA" userId="ce49ef87-c7e3-4d0f-9bdf-fe69029b02d5" providerId="ADAL" clId="{E673AF77-5E13-4E4F-9ED6-8078CC85BBA8}" dt="2025-05-07T15:43:36.473" v="19811" actId="1076"/>
          <ac:picMkLst>
            <pc:docMk/>
            <pc:sldMk cId="3038002880" sldId="372"/>
            <ac:picMk id="10" creationId="{E343C79A-FCFD-EAF6-038F-3E7F81AFBD3E}"/>
          </ac:picMkLst>
        </pc:picChg>
      </pc:sldChg>
      <pc:sldChg chg="addSp modSp add mod">
        <pc:chgData name="MARIA INMACULADA SANTAMARIA VALENZUELA" userId="ce49ef87-c7e3-4d0f-9bdf-fe69029b02d5" providerId="ADAL" clId="{E673AF77-5E13-4E4F-9ED6-8078CC85BBA8}" dt="2025-05-07T15:42:46.521" v="19804" actId="20577"/>
        <pc:sldMkLst>
          <pc:docMk/>
          <pc:sldMk cId="2934171933" sldId="373"/>
        </pc:sldMkLst>
        <pc:spChg chg="add mod">
          <ac:chgData name="MARIA INMACULADA SANTAMARIA VALENZUELA" userId="ce49ef87-c7e3-4d0f-9bdf-fe69029b02d5" providerId="ADAL" clId="{E673AF77-5E13-4E4F-9ED6-8078CC85BBA8}" dt="2025-05-07T15:42:46.521" v="19804" actId="20577"/>
          <ac:spMkLst>
            <pc:docMk/>
            <pc:sldMk cId="2934171933" sldId="373"/>
            <ac:spMk id="3" creationId="{D2E65BA7-90A6-E332-2E2B-2EE432C0697F}"/>
          </ac:spMkLst>
        </pc:spChg>
      </pc:sldChg>
      <pc:sldChg chg="addSp delSp modSp add mod">
        <pc:chgData name="MARIA INMACULADA SANTAMARIA VALENZUELA" userId="ce49ef87-c7e3-4d0f-9bdf-fe69029b02d5" providerId="ADAL" clId="{E673AF77-5E13-4E4F-9ED6-8078CC85BBA8}" dt="2025-05-07T15:42:21.073" v="19732" actId="1076"/>
        <pc:sldMkLst>
          <pc:docMk/>
          <pc:sldMk cId="4192799263" sldId="374"/>
        </pc:sldMkLst>
        <pc:picChg chg="add mod">
          <ac:chgData name="MARIA INMACULADA SANTAMARIA VALENZUELA" userId="ce49ef87-c7e3-4d0f-9bdf-fe69029b02d5" providerId="ADAL" clId="{E673AF77-5E13-4E4F-9ED6-8078CC85BBA8}" dt="2025-05-07T15:42:21.073" v="19732" actId="1076"/>
          <ac:picMkLst>
            <pc:docMk/>
            <pc:sldMk cId="4192799263" sldId="374"/>
            <ac:picMk id="4" creationId="{EF173CC4-8984-6D9A-7563-F140C924021F}"/>
          </ac:picMkLst>
        </pc:picChg>
        <pc:picChg chg="mod">
          <ac:chgData name="MARIA INMACULADA SANTAMARIA VALENZUELA" userId="ce49ef87-c7e3-4d0f-9bdf-fe69029b02d5" providerId="ADAL" clId="{E673AF77-5E13-4E4F-9ED6-8078CC85BBA8}" dt="2025-05-07T15:42:16.338" v="19731" actId="1076"/>
          <ac:picMkLst>
            <pc:docMk/>
            <pc:sldMk cId="4192799263" sldId="374"/>
            <ac:picMk id="25" creationId="{F7869BB0-3BBD-D798-C253-BFF0FD70F7A6}"/>
          </ac:picMkLst>
        </pc:picChg>
      </pc:sldChg>
      <pc:sldChg chg="addSp delSp modSp add mod">
        <pc:chgData name="MARIA INMACULADA SANTAMARIA VALENZUELA" userId="ce49ef87-c7e3-4d0f-9bdf-fe69029b02d5" providerId="ADAL" clId="{E673AF77-5E13-4E4F-9ED6-8078CC85BBA8}" dt="2025-05-07T16:49:18.777" v="19915" actId="1076"/>
        <pc:sldMkLst>
          <pc:docMk/>
          <pc:sldMk cId="2271383278" sldId="375"/>
        </pc:sldMkLst>
        <pc:picChg chg="add mod">
          <ac:chgData name="MARIA INMACULADA SANTAMARIA VALENZUELA" userId="ce49ef87-c7e3-4d0f-9bdf-fe69029b02d5" providerId="ADAL" clId="{E673AF77-5E13-4E4F-9ED6-8078CC85BBA8}" dt="2025-05-07T16:45:54.561" v="19898" actId="14100"/>
          <ac:picMkLst>
            <pc:docMk/>
            <pc:sldMk cId="2271383278" sldId="375"/>
            <ac:picMk id="29" creationId="{B2C07E2B-CEBE-8885-B241-D8A36E42EA65}"/>
          </ac:picMkLst>
        </pc:picChg>
        <pc:picChg chg="add mod">
          <ac:chgData name="MARIA INMACULADA SANTAMARIA VALENZUELA" userId="ce49ef87-c7e3-4d0f-9bdf-fe69029b02d5" providerId="ADAL" clId="{E673AF77-5E13-4E4F-9ED6-8078CC85BBA8}" dt="2025-05-07T16:47:02.258" v="19903" actId="14100"/>
          <ac:picMkLst>
            <pc:docMk/>
            <pc:sldMk cId="2271383278" sldId="375"/>
            <ac:picMk id="31" creationId="{393C106B-434C-88FE-B9A8-0A1DB3150602}"/>
          </ac:picMkLst>
        </pc:picChg>
        <pc:picChg chg="add mod">
          <ac:chgData name="MARIA INMACULADA SANTAMARIA VALENZUELA" userId="ce49ef87-c7e3-4d0f-9bdf-fe69029b02d5" providerId="ADAL" clId="{E673AF77-5E13-4E4F-9ED6-8078CC85BBA8}" dt="2025-05-07T16:47:21.841" v="19907" actId="14100"/>
          <ac:picMkLst>
            <pc:docMk/>
            <pc:sldMk cId="2271383278" sldId="375"/>
            <ac:picMk id="33" creationId="{0F188169-DE56-8B0E-D70E-B0695231729A}"/>
          </ac:picMkLst>
        </pc:picChg>
        <pc:picChg chg="add mod">
          <ac:chgData name="MARIA INMACULADA SANTAMARIA VALENZUELA" userId="ce49ef87-c7e3-4d0f-9bdf-fe69029b02d5" providerId="ADAL" clId="{E673AF77-5E13-4E4F-9ED6-8078CC85BBA8}" dt="2025-05-07T16:47:52.154" v="19911" actId="14100"/>
          <ac:picMkLst>
            <pc:docMk/>
            <pc:sldMk cId="2271383278" sldId="375"/>
            <ac:picMk id="35" creationId="{6BF37D48-114A-73C0-3A72-BC625B796A2C}"/>
          </ac:picMkLst>
        </pc:picChg>
        <pc:picChg chg="add mod">
          <ac:chgData name="MARIA INMACULADA SANTAMARIA VALENZUELA" userId="ce49ef87-c7e3-4d0f-9bdf-fe69029b02d5" providerId="ADAL" clId="{E673AF77-5E13-4E4F-9ED6-8078CC85BBA8}" dt="2025-05-07T16:49:18.777" v="19915" actId="1076"/>
          <ac:picMkLst>
            <pc:docMk/>
            <pc:sldMk cId="2271383278" sldId="375"/>
            <ac:picMk id="37" creationId="{83A3FB73-9DE6-BDE9-AECF-E28F58C6301B}"/>
          </ac:picMkLst>
        </pc:picChg>
      </pc:sldChg>
      <pc:sldChg chg="addSp delSp modSp add mod">
        <pc:chgData name="MARIA INMACULADA SANTAMARIA VALENZUELA" userId="ce49ef87-c7e3-4d0f-9bdf-fe69029b02d5" providerId="ADAL" clId="{E673AF77-5E13-4E4F-9ED6-8078CC85BBA8}" dt="2025-05-07T16:52:14.539" v="19946" actId="20577"/>
        <pc:sldMkLst>
          <pc:docMk/>
          <pc:sldMk cId="2955790041" sldId="376"/>
        </pc:sldMkLst>
        <pc:spChg chg="add mod">
          <ac:chgData name="MARIA INMACULADA SANTAMARIA VALENZUELA" userId="ce49ef87-c7e3-4d0f-9bdf-fe69029b02d5" providerId="ADAL" clId="{E673AF77-5E13-4E4F-9ED6-8078CC85BBA8}" dt="2025-05-07T16:52:14.539" v="19946" actId="20577"/>
          <ac:spMkLst>
            <pc:docMk/>
            <pc:sldMk cId="2955790041" sldId="376"/>
            <ac:spMk id="14" creationId="{32F4958D-F3C0-E848-FEC7-7ABF0191FCA4}"/>
          </ac:spMkLst>
        </pc:spChg>
      </pc:sldChg>
      <pc:sldChg chg="add ord modNotesTx">
        <pc:chgData name="MARIA INMACULADA SANTAMARIA VALENZUELA" userId="ce49ef87-c7e3-4d0f-9bdf-fe69029b02d5" providerId="ADAL" clId="{E673AF77-5E13-4E4F-9ED6-8078CC85BBA8}" dt="2025-05-07T18:05:50.426" v="21488" actId="20577"/>
        <pc:sldMkLst>
          <pc:docMk/>
          <pc:sldMk cId="1283326374" sldId="377"/>
        </pc:sldMkLst>
      </pc:sldChg>
      <pc:sldChg chg="addSp delSp add del setBg delDesignElem">
        <pc:chgData name="MARIA INMACULADA SANTAMARIA VALENZUELA" userId="ce49ef87-c7e3-4d0f-9bdf-fe69029b02d5" providerId="ADAL" clId="{E673AF77-5E13-4E4F-9ED6-8078CC85BBA8}" dt="2025-05-07T18:04:30.689" v="21229"/>
        <pc:sldMkLst>
          <pc:docMk/>
          <pc:sldMk cId="2082555110" sldId="377"/>
        </pc:sldMkLst>
      </pc:sldChg>
      <pc:sldChg chg="addSp delSp modSp add mod">
        <pc:chgData name="MARIA INMACULADA SANTAMARIA VALENZUELA" userId="ce49ef87-c7e3-4d0f-9bdf-fe69029b02d5" providerId="ADAL" clId="{E673AF77-5E13-4E4F-9ED6-8078CC85BBA8}" dt="2025-05-15T18:03:26.507" v="21593" actId="478"/>
        <pc:sldMkLst>
          <pc:docMk/>
          <pc:sldMk cId="753048550" sldId="378"/>
        </pc:sldMkLst>
        <pc:spChg chg="del">
          <ac:chgData name="MARIA INMACULADA SANTAMARIA VALENZUELA" userId="ce49ef87-c7e3-4d0f-9bdf-fe69029b02d5" providerId="ADAL" clId="{E673AF77-5E13-4E4F-9ED6-8078CC85BBA8}" dt="2025-05-15T18:03:23.320" v="21592" actId="478"/>
          <ac:spMkLst>
            <pc:docMk/>
            <pc:sldMk cId="753048550" sldId="378"/>
            <ac:spMk id="5" creationId="{712243BD-F6E8-4FC9-2CBF-E1EBDBF1EC74}"/>
          </ac:spMkLst>
        </pc:spChg>
        <pc:spChg chg="add del mod">
          <ac:chgData name="MARIA INMACULADA SANTAMARIA VALENZUELA" userId="ce49ef87-c7e3-4d0f-9bdf-fe69029b02d5" providerId="ADAL" clId="{E673AF77-5E13-4E4F-9ED6-8078CC85BBA8}" dt="2025-05-15T18:03:26.507" v="21593" actId="478"/>
          <ac:spMkLst>
            <pc:docMk/>
            <pc:sldMk cId="753048550" sldId="378"/>
            <ac:spMk id="8" creationId="{F963887A-A7C0-476C-5DDC-B0825ACF0581}"/>
          </ac:spMkLst>
        </pc:spChg>
      </pc:sldChg>
    </pc:docChg>
  </pc:docChgLst>
</pc:chgInfo>
</file>

<file path=ppt/comments/modernComment_108_2D3BB376.xml><?xml version="1.0" encoding="utf-8"?>
<p188:cmLst xmlns:a="http://schemas.openxmlformats.org/drawingml/2006/main" xmlns:r="http://schemas.openxmlformats.org/officeDocument/2006/relationships" xmlns:p188="http://schemas.microsoft.com/office/powerpoint/2018/8/main">
  <p188:cm id="{D897BF14-2D82-437B-B498-71899A8A0793}" authorId="{22562EB9-42CF-089C-A97D-98A1B82BEB09}" created="2025-05-07T17:47:10.088">
    <pc:sldMkLst xmlns:pc="http://schemas.microsoft.com/office/powerpoint/2013/main/command">
      <pc:docMk/>
      <pc:sldMk cId="758887286" sldId="264"/>
    </pc:sldMkLst>
    <p188:txBody>
      <a:bodyPr/>
      <a:lstStyle/>
      <a:p>
        <a:r>
          <a:rPr lang="es-ES"/>
          <a:t>Serie univariable demanda real diá 28</a:t>
        </a:r>
      </a:p>
    </p188:txBody>
  </p188:cm>
</p188:cmLst>
</file>

<file path=ppt/comments/modernComment_121_A5E4EC95.xml><?xml version="1.0" encoding="utf-8"?>
<p188:cmLst xmlns:a="http://schemas.openxmlformats.org/drawingml/2006/main" xmlns:r="http://schemas.openxmlformats.org/officeDocument/2006/relationships" xmlns:p188="http://schemas.microsoft.com/office/powerpoint/2018/8/main">
  <p188:cm id="{92A9F2D5-ACB6-461E-A479-CDE650B66B64}" authorId="{22562EB9-42CF-089C-A97D-98A1B82BEB09}" created="2025-05-07T17:53:32.475">
    <ac:txMkLst xmlns:ac="http://schemas.microsoft.com/office/drawing/2013/main/command">
      <pc:docMk xmlns:pc="http://schemas.microsoft.com/office/powerpoint/2013/main/command"/>
      <pc:sldMk xmlns:pc="http://schemas.microsoft.com/office/powerpoint/2013/main/command" cId="2783243413" sldId="289"/>
      <ac:spMk id="17" creationId="{A600E833-A7FD-F260-7B3C-817ECAB56036}"/>
      <ac:txMk cp="0" len="4">
        <ac:context len="5" hash="100192930"/>
      </ac:txMk>
    </ac:txMkLst>
    <p188:pos x="858285" y="269930"/>
    <p188:txBody>
      <a:bodyPr/>
      <a:lstStyle/>
      <a:p>
        <a:r>
          <a:rPr lang="es-ES"/>
          <a:t>Definir el acrónimo</a:t>
        </a:r>
      </a:p>
    </p188:txBody>
  </p188:cm>
</p188:cmLst>
</file>

<file path=ppt/comments/modernComment_132_2A3F401F.xml><?xml version="1.0" encoding="utf-8"?>
<p188:cmLst xmlns:a="http://schemas.openxmlformats.org/drawingml/2006/main" xmlns:r="http://schemas.openxmlformats.org/officeDocument/2006/relationships" xmlns:p188="http://schemas.microsoft.com/office/powerpoint/2018/8/main">
  <p188:cm id="{21012569-1F38-4A17-B10A-FAB62C26B379}" authorId="{22562EB9-42CF-089C-A97D-98A1B82BEB09}" created="2025-05-07T17:50:57.425">
    <ac:txMkLst xmlns:ac="http://schemas.microsoft.com/office/drawing/2013/main/command">
      <pc:docMk xmlns:pc="http://schemas.microsoft.com/office/powerpoint/2013/main/command"/>
      <pc:sldMk xmlns:pc="http://schemas.microsoft.com/office/powerpoint/2013/main/command" cId="708788255" sldId="306"/>
      <ac:spMk id="6" creationId="{EC1EAB8C-D58C-C7FB-E4C6-6DDBF743EDB5}"/>
      <ac:txMk cp="0" len="225">
        <ac:context len="226" hash="3585947486"/>
      </ac:txMk>
    </ac:txMkLst>
    <p188:pos x="10203100" y="486008"/>
    <p188:txBody>
      <a:bodyPr/>
      <a:lstStyle/>
      <a:p>
        <a:r>
          <a:rPr lang="es-ES"/>
          <a:t>Definir DL y DM en la primera aparición
</a:t>
        </a:r>
      </a:p>
    </p188:txBody>
  </p188:cm>
</p188:cmLst>
</file>

<file path=ppt/comments/modernComment_146_3F155A40.xml><?xml version="1.0" encoding="utf-8"?>
<p188:cmLst xmlns:a="http://schemas.openxmlformats.org/drawingml/2006/main" xmlns:r="http://schemas.openxmlformats.org/officeDocument/2006/relationships" xmlns:p188="http://schemas.microsoft.com/office/powerpoint/2018/8/main">
  <p188:cm id="{D4B2ABDC-F4F2-4EF2-BD76-118E69B78DA3}" authorId="{22562EB9-42CF-089C-A97D-98A1B82BEB09}" created="2025-05-07T17:48:34.255">
    <pc:sldMkLst xmlns:pc="http://schemas.microsoft.com/office/powerpoint/2013/main/command">
      <pc:docMk/>
      <pc:sldMk cId="1058363968" sldId="326"/>
    </pc:sldMkLst>
    <p188:txBody>
      <a:bodyPr/>
      <a:lstStyle/>
      <a:p>
        <a:r>
          <a:rPr lang="es-ES"/>
          <a:t>Definir Mplot (distancias)
Explicar las cosas con texto (que no se ve nada)</a:t>
        </a:r>
      </a:p>
    </p188:txBody>
  </p188:cm>
</p188:cmLst>
</file>

<file path=ppt/comments/modernComment_147_A47CDE87.xml><?xml version="1.0" encoding="utf-8"?>
<p188:cmLst xmlns:a="http://schemas.openxmlformats.org/drawingml/2006/main" xmlns:r="http://schemas.openxmlformats.org/officeDocument/2006/relationships" xmlns:p188="http://schemas.microsoft.com/office/powerpoint/2018/8/main">
  <p188:cm id="{79935727-FF43-481C-BF2E-679762E0430B}" authorId="{22562EB9-42CF-089C-A97D-98A1B82BEB09}" created="2025-05-07T17:48:43.806">
    <pc:sldMkLst xmlns:pc="http://schemas.microsoft.com/office/powerpoint/2013/main/command">
      <pc:docMk/>
      <pc:sldMk cId="2759646855" sldId="327"/>
    </pc:sldMkLst>
    <p188:txBody>
      <a:bodyPr/>
      <a:lstStyle/>
      <a:p>
        <a:r>
          <a:rPr lang="es-ES"/>
          <a:t>Explicar lo de la no-distancia
</a:t>
        </a:r>
      </a:p>
    </p188:txBody>
  </p188:cm>
</p188:cmLst>
</file>

<file path=ppt/comments/modernComment_14B_C83E0098.xml><?xml version="1.0" encoding="utf-8"?>
<p188:cmLst xmlns:a="http://schemas.openxmlformats.org/drawingml/2006/main" xmlns:r="http://schemas.openxmlformats.org/officeDocument/2006/relationships" xmlns:p188="http://schemas.microsoft.com/office/powerpoint/2018/8/main">
  <p188:cm id="{010A924D-2E07-4659-8E59-AD8062AD80D0}" authorId="{22562EB9-42CF-089C-A97D-98A1B82BEB09}" created="2025-05-07T17:40:50.499">
    <pc:sldMkLst xmlns:pc="http://schemas.microsoft.com/office/powerpoint/2013/main/command">
      <pc:docMk/>
      <pc:sldMk cId="3359506584" sldId="331"/>
    </pc:sldMkLst>
    <p188:txBody>
      <a:bodyPr/>
      <a:lstStyle/>
      <a:p>
        <a:r>
          <a:rPr lang="es-ES"/>
          <a:t>Pon en todo las descripciones de las gráficas, fecha etc.</a:t>
        </a:r>
      </a:p>
    </p188:txBody>
  </p188:cm>
</p188:cmLst>
</file>

<file path=ppt/comments/modernComment_154_E046839B.xml><?xml version="1.0" encoding="utf-8"?>
<p188:cmLst xmlns:a="http://schemas.openxmlformats.org/drawingml/2006/main" xmlns:r="http://schemas.openxmlformats.org/officeDocument/2006/relationships" xmlns:p188="http://schemas.microsoft.com/office/powerpoint/2018/8/main">
  <p188:cm id="{7F035DC2-9607-4A26-AF4C-A24E63D64C50}" authorId="{22562EB9-42CF-089C-A97D-98A1B82BEB09}" created="2025-05-07T17:45:26.766">
    <ac:txMkLst xmlns:ac="http://schemas.microsoft.com/office/drawing/2013/main/command">
      <pc:docMk xmlns:pc="http://schemas.microsoft.com/office/powerpoint/2013/main/command"/>
      <pc:sldMk xmlns:pc="http://schemas.microsoft.com/office/powerpoint/2013/main/command" cId="3762717595" sldId="340"/>
      <ac:spMk id="19" creationId="{36CBD03E-5CDB-002A-3E40-C4AEA5F90EA3}"/>
      <ac:txMk cp="38" len="9">
        <ac:context len="48" hash="692300222"/>
      </ac:txMk>
    </ac:txMkLst>
    <p188:pos x="1827998" y="2188110"/>
    <p188:txBody>
      <a:bodyPr/>
      <a:lstStyle/>
      <a:p>
        <a:r>
          <a:rPr lang="es-ES"/>
          <a:t>Decir que aquí´se esta´mostrando el apagón (fecha etc)</a:t>
        </a:r>
      </a:p>
    </p188:txBody>
  </p188:cm>
</p188:cmLst>
</file>

<file path=ppt/comments/modernComment_158_F8C20571.xml><?xml version="1.0" encoding="utf-8"?>
<p188:cmLst xmlns:a="http://schemas.openxmlformats.org/drawingml/2006/main" xmlns:r="http://schemas.openxmlformats.org/officeDocument/2006/relationships" xmlns:p188="http://schemas.microsoft.com/office/powerpoint/2018/8/main">
  <p188:cm id="{E234CA91-AC5A-405E-ADA4-4649F8310262}" authorId="{22562EB9-42CF-089C-A97D-98A1B82BEB09}" created="2025-05-07T17:44:18.500">
    <pc:sldMkLst xmlns:pc="http://schemas.microsoft.com/office/powerpoint/2013/main/command">
      <pc:docMk/>
      <pc:sldMk cId="4173464945" sldId="344"/>
    </pc:sldMkLst>
    <p188:txBody>
      <a:bodyPr/>
      <a:lstStyle/>
      <a:p>
        <a:r>
          <a:rPr lang="es-ES"/>
          <a:t>Poner con texto que son ejemplos de DVA tools del UMAP zoo</a:t>
        </a:r>
      </a:p>
    </p188:txBody>
  </p188:cm>
</p188:cmLst>
</file>

<file path=ppt/comments/modernComment_15A_1465728C.xml><?xml version="1.0" encoding="utf-8"?>
<p188:cmLst xmlns:a="http://schemas.openxmlformats.org/drawingml/2006/main" xmlns:r="http://schemas.openxmlformats.org/officeDocument/2006/relationships" xmlns:p188="http://schemas.microsoft.com/office/powerpoint/2018/8/main">
  <p188:cm id="{B7905E1D-B124-4AFC-8D6B-60AC34605796}" authorId="{22562EB9-42CF-089C-A97D-98A1B82BEB09}" created="2025-05-07T17:43:51.388">
    <ac:deMkLst xmlns:ac="http://schemas.microsoft.com/office/drawing/2013/main/command">
      <pc:docMk xmlns:pc="http://schemas.microsoft.com/office/powerpoint/2013/main/command"/>
      <pc:sldMk xmlns:pc="http://schemas.microsoft.com/office/powerpoint/2013/main/command" cId="342192780" sldId="346"/>
      <ac:picMk id="3" creationId="{E4569BB2-984F-E801-959E-17C9B9A80CFE}"/>
    </ac:deMkLst>
    <p188:replyLst>
      <p188:reply id="{84FE2759-FB7A-43C4-88FD-23EC98DB1083}" authorId="{22562EB9-42CF-089C-A97D-98A1B82BEB09}" created="2025-05-07T17:44:00.115">
        <p188:txBody>
          <a:bodyPr/>
          <a:lstStyle/>
          <a:p>
            <a:r>
              <a:rPr lang="es-ES"/>
              <a:t>Que de´la intuicion
</a:t>
            </a:r>
          </a:p>
        </p188:txBody>
      </p188:reply>
    </p188:replyLst>
    <p188:txBody>
      <a:bodyPr/>
      <a:lstStyle/>
      <a:p>
        <a:r>
          <a:rPr lang="es-ES"/>
          <a:t>Describir</a:t>
        </a:r>
      </a:p>
    </p188:txBody>
  </p188:cm>
</p188:cmLst>
</file>

<file path=ppt/comments/modernComment_15F_F89DA4D1.xml><?xml version="1.0" encoding="utf-8"?>
<p188:cmLst xmlns:a="http://schemas.openxmlformats.org/drawingml/2006/main" xmlns:r="http://schemas.openxmlformats.org/officeDocument/2006/relationships" xmlns:p188="http://schemas.microsoft.com/office/powerpoint/2018/8/main">
  <p188:cm id="{DCDED6B3-16BF-4FB4-BC3F-860F66FB49AA}" authorId="{22562EB9-42CF-089C-A97D-98A1B82BEB09}" created="2025-05-07T17:57:26.433">
    <ac:txMkLst xmlns:ac="http://schemas.microsoft.com/office/drawing/2013/main/command">
      <pc:docMk xmlns:pc="http://schemas.microsoft.com/office/powerpoint/2013/main/command"/>
      <pc:sldMk xmlns:pc="http://schemas.microsoft.com/office/powerpoint/2013/main/command" cId="4171080913" sldId="351"/>
      <ac:spMk id="20" creationId="{277345A9-87FB-673A-2B96-D11A5F265712}"/>
      <ac:txMk cp="28" len="30">
        <ac:context len="59" hash="3794463323"/>
      </ac:txMk>
    </ac:txMkLst>
    <p188:txBody>
      <a:bodyPr/>
      <a:lstStyle/>
      <a:p>
        <a:r>
          <a:rPr lang="es-ES"/>
          <a:t>No has puesto gra´fica de S3</a:t>
        </a:r>
      </a:p>
    </p188:txBody>
  </p188:cm>
</p188:cmLst>
</file>

<file path=ppt/comments/modernComment_174_B5143EC0.xml><?xml version="1.0" encoding="utf-8"?>
<p188:cmLst xmlns:a="http://schemas.openxmlformats.org/drawingml/2006/main" xmlns:r="http://schemas.openxmlformats.org/officeDocument/2006/relationships" xmlns:p188="http://schemas.microsoft.com/office/powerpoint/2018/8/main">
  <p188:cm id="{9E50C54C-C423-4C49-B27F-5E23A059CFB8}" authorId="{22562EB9-42CF-089C-A97D-98A1B82BEB09}" created="2025-05-07T17:59:58.815">
    <ac:txMkLst xmlns:ac="http://schemas.microsoft.com/office/drawing/2013/main/command">
      <pc:docMk xmlns:pc="http://schemas.microsoft.com/office/powerpoint/2013/main/command"/>
      <pc:sldMk xmlns:pc="http://schemas.microsoft.com/office/powerpoint/2013/main/command" cId="3038002880" sldId="372"/>
      <ac:spMk id="26" creationId="{539FDB6D-8714-B0ED-4813-E9B8B052C352}"/>
      <ac:txMk cp="2" len="6">
        <ac:context len="27" hash="2573712963"/>
      </ac:txMk>
    </ac:txMkLst>
    <p188:pos x="1866499" y="1167832"/>
    <p188:txBody>
      <a:bodyPr/>
      <a:lstStyle/>
      <a:p>
        <a:r>
          <a:rPr lang="es-ES"/>
          <a:t>Decir que es el apagón
</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3">
            <a:lumMod val="60000"/>
            <a:lumOff val="40000"/>
          </a:schemeClr>
        </a:solidFill>
      </dgm:spPr>
      <dgm:t>
        <a:bodyPr/>
        <a:lstStyle/>
        <a:p>
          <a:r>
            <a:rPr lang="es-ES" sz="1400" noProof="0">
              <a:solidFill>
                <a:schemeClr val="tx1"/>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3">
            <a:lumMod val="60000"/>
            <a:lumOff val="40000"/>
          </a:schemeClr>
        </a:solidFill>
      </dgm:spPr>
      <dgm:t>
        <a:bodyPr/>
        <a:lstStyle/>
        <a:p>
          <a:r>
            <a:rPr lang="es-ES" sz="1400" noProof="0">
              <a:solidFill>
                <a:schemeClr val="tx1"/>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B416EFA4-A10C-4CAE-B96C-D94EF06FD320}" type="sibTrans" cxnId="{2768130A-C9F2-4E87-9025-3921F25E68A3}">
      <dgm:prSet/>
      <dgm:spPr/>
      <dgm:t>
        <a:bodyPr/>
        <a:lstStyle/>
        <a:p>
          <a:endParaRPr lang="en-US" sz="1400"/>
        </a:p>
      </dgm:t>
    </dgm:pt>
    <dgm:pt modelId="{A0C6FB14-A513-446A-8B6F-408CDA1E0BC0}" type="parTrans" cxnId="{2768130A-C9F2-4E87-9025-3921F25E68A3}">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320EF640-638F-484A-BE12-40FFB85754E6}" type="sibTrans" cxnId="{F512B830-4139-45E3-94B0-596B817A909A}">
      <dgm:prSet/>
      <dgm:spPr/>
      <dgm:t>
        <a:bodyPr/>
        <a:lstStyle/>
        <a:p>
          <a:endParaRPr lang="en-US" sz="1400"/>
        </a:p>
      </dgm:t>
    </dgm:pt>
    <dgm:pt modelId="{8BC78EFC-7DDA-44BF-B7E1-B434EADC7EC5}" type="parTrans" cxnId="{F512B830-4139-45E3-94B0-596B817A909A}">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81EB3D4E-43B3-46AF-AD32-AEA86105323D}" type="sibTrans" cxnId="{27D9C115-0304-480E-AF5C-0F7F92A67676}">
      <dgm:prSet/>
      <dgm:spPr/>
      <dgm:t>
        <a:bodyPr/>
        <a:lstStyle/>
        <a:p>
          <a:endParaRPr lang="en-US" sz="1400"/>
        </a:p>
      </dgm:t>
    </dgm:pt>
    <dgm:pt modelId="{275C28E1-66D4-46BA-9E8F-A29C2D8126C0}" type="parTrans" cxnId="{27D9C115-0304-480E-AF5C-0F7F92A67676}">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5EFA851D-DC4F-4342-9FEA-E0E173DA5402}" type="sibTrans" cxnId="{C64A8678-096E-4DF2-ABCA-B6DD97FEE4C5}">
      <dgm:prSet/>
      <dgm:spPr/>
      <dgm:t>
        <a:bodyPr/>
        <a:lstStyle/>
        <a:p>
          <a:endParaRPr lang="en-US" sz="1400"/>
        </a:p>
      </dgm:t>
    </dgm:pt>
    <dgm:pt modelId="{0CEA7859-A880-4923-B8CD-2F8C3841E4E5}" type="parTrans" cxnId="{C64A8678-096E-4DF2-ABCA-B6DD97FEE4C5}">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FF9098AB-C328-445C-81FC-F4F779C1C3C0}" type="sibTrans" cxnId="{73F41977-F5EE-4BBC-836B-D77308F722F5}">
      <dgm:prSet/>
      <dgm:spPr/>
      <dgm:t>
        <a:bodyPr/>
        <a:lstStyle/>
        <a:p>
          <a:endParaRPr lang="en-US" sz="1400"/>
        </a:p>
      </dgm:t>
    </dgm:pt>
    <dgm:pt modelId="{218CEB4E-3C40-4B32-A406-15F50D267886}" type="parTrans" cxnId="{73F41977-F5EE-4BBC-836B-D77308F722F5}">
      <dgm:prSet/>
      <dgm:spPr/>
      <dgm:t>
        <a:bodyPr/>
        <a:lstStyle/>
        <a:p>
          <a:endParaRPr lang="en-US" sz="1400"/>
        </a:p>
      </dgm:t>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AA307E74-CB02-47EE-8F0C-49BFA2D738F9}" type="sibTrans" cxnId="{F981CBAB-ED40-4A26-A27F-DA325F4C6107}">
      <dgm:prSet/>
      <dgm:spPr/>
      <dgm:t>
        <a:bodyPr/>
        <a:lstStyle/>
        <a:p>
          <a:endParaRPr lang="en-US" sz="1400"/>
        </a:p>
      </dgm:t>
    </dgm:pt>
    <dgm:pt modelId="{E8186680-9E8A-486C-AD65-5030C728D023}" type="par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E05B3FD7-3718-487B-A0F9-9459C2D08C59}" type="sibTrans" cxnId="{800CE1AE-5B55-4AA6-80B1-9AB2C90525E3}">
      <dgm:prSet/>
      <dgm:spPr/>
      <dgm:t>
        <a:bodyPr/>
        <a:lstStyle/>
        <a:p>
          <a:endParaRPr lang="en-US" sz="1400"/>
        </a:p>
      </dgm:t>
    </dgm:pt>
    <dgm:pt modelId="{A6B08352-8C5E-4100-A7B5-3A174D59DB6F}" type="parTrans" cxnId="{800CE1AE-5B55-4AA6-80B1-9AB2C90525E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06E2B717-4226-496F-9D32-365D37480FC3}" type="presOf" srcId="{4C1D3A04-6772-434B-ABD3-9D996EE42475}" destId="{9E4B01F8-C2A8-4556-87FF-C1BB9086ED3D}" srcOrd="0" destOrd="0" presId="urn:microsoft.com/office/officeart/2005/8/layout/chevron1"/>
    <dgm:cxn modelId="{F512B830-4139-45E3-94B0-596B817A909A}" srcId="{A4CAE5A8-AEEF-49FA-94E2-A43717631DFF}" destId="{EFD6D307-FEF2-4E00-BE76-4A14F44D8B23}" srcOrd="5" destOrd="0" parTransId="{8BC78EFC-7DDA-44BF-B7E1-B434EADC7EC5}" sibTransId="{320EF640-638F-484A-BE12-40FFB85754E6}"/>
    <dgm:cxn modelId="{8FD94A5E-2A44-47E1-B48F-81A46150ACF6}" type="presOf" srcId="{81ECCF5D-AC28-4F64-B338-077328771842}" destId="{FF73F712-2B30-44C6-97F9-3D9DF1EC022F}" srcOrd="0" destOrd="0" presId="urn:microsoft.com/office/officeart/2005/8/layout/chevron1"/>
    <dgm:cxn modelId="{0250565F-1239-4C5E-B352-26D2B8F39AD4}" type="presOf" srcId="{EFD6D307-FEF2-4E00-BE76-4A14F44D8B23}" destId="{0976A2EC-1CA5-430C-AC0D-6F538B94D33C}" srcOrd="0" destOrd="0" presId="urn:microsoft.com/office/officeart/2005/8/layout/chevron1"/>
    <dgm:cxn modelId="{C78ADD67-526B-4150-AD62-7E2715A603AA}" type="presOf" srcId="{A4CAE5A8-AEEF-49FA-94E2-A43717631DFF}" destId="{5538D79C-CDBA-4FEE-92EB-C26F9A8CD16A}"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737C3859-7142-46FA-8C18-D8339EFEB40E}" type="presOf" srcId="{1699E284-74D5-4CFA-9A6C-C5786B3A3EDF}" destId="{8340CC42-D928-499B-BA74-B4985A1E7C9E}" srcOrd="0" destOrd="0" presId="urn:microsoft.com/office/officeart/2005/8/layout/chevron1"/>
    <dgm:cxn modelId="{6D22AE9F-AD25-4644-BB08-6DD0CCE8A90D}" type="presOf" srcId="{BB08484F-DE85-4026-ABA5-050FA029454A}" destId="{A940B3B7-CB92-4383-A5B7-88659BAA24F1}" srcOrd="0" destOrd="0" presId="urn:microsoft.com/office/officeart/2005/8/layout/chevron1"/>
    <dgm:cxn modelId="{F2ECA7A1-9250-4B08-9FE2-1B9F8E9EC0EE}"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800CE1AE-5B55-4AA6-80B1-9AB2C90525E3}" srcId="{A4CAE5A8-AEEF-49FA-94E2-A43717631DFF}" destId="{81ECCF5D-AC28-4F64-B338-077328771842}" srcOrd="1" destOrd="0" parTransId="{A6B08352-8C5E-4100-A7B5-3A174D59DB6F}" sibTransId="{E05B3FD7-3718-487B-A0F9-9459C2D08C59}"/>
    <dgm:cxn modelId="{35D9EBD6-3E68-41E6-ABF9-5B16B51E95BB}" type="presOf" srcId="{FB6D3C1D-DA7E-4FE1-8C7B-3B1EAEDAB6E3}" destId="{C9F3559A-BC51-465B-8AA2-66A3DCA322B7}" srcOrd="0" destOrd="0" presId="urn:microsoft.com/office/officeart/2005/8/layout/chevron1"/>
    <dgm:cxn modelId="{AB4FB44F-F02C-412D-B32E-583396BF9256}" type="presParOf" srcId="{5538D79C-CDBA-4FEE-92EB-C26F9A8CD16A}" destId="{9E4B01F8-C2A8-4556-87FF-C1BB9086ED3D}" srcOrd="0" destOrd="0" presId="urn:microsoft.com/office/officeart/2005/8/layout/chevron1"/>
    <dgm:cxn modelId="{AE4DADC5-7DE0-4BAB-8245-C057EAFCB70E}" type="presParOf" srcId="{5538D79C-CDBA-4FEE-92EB-C26F9A8CD16A}" destId="{B9921F70-4117-42D9-AFA9-8869792C4583}" srcOrd="1" destOrd="0" presId="urn:microsoft.com/office/officeart/2005/8/layout/chevron1"/>
    <dgm:cxn modelId="{4D10E8B8-36DE-4F36-854F-A82219708907}" type="presParOf" srcId="{5538D79C-CDBA-4FEE-92EB-C26F9A8CD16A}" destId="{FF73F712-2B30-44C6-97F9-3D9DF1EC022F}" srcOrd="2" destOrd="0" presId="urn:microsoft.com/office/officeart/2005/8/layout/chevron1"/>
    <dgm:cxn modelId="{F2DC8B59-FFFE-4212-A2AE-1BA7072C652F}" type="presParOf" srcId="{5538D79C-CDBA-4FEE-92EB-C26F9A8CD16A}" destId="{9BC33C46-E1FB-4CD4-96BD-1107DBD52551}" srcOrd="3" destOrd="0" presId="urn:microsoft.com/office/officeart/2005/8/layout/chevron1"/>
    <dgm:cxn modelId="{29B29CE0-981E-4E11-A396-5D02A5B37649}" type="presParOf" srcId="{5538D79C-CDBA-4FEE-92EB-C26F9A8CD16A}" destId="{8340CC42-D928-499B-BA74-B4985A1E7C9E}" srcOrd="4" destOrd="0" presId="urn:microsoft.com/office/officeart/2005/8/layout/chevron1"/>
    <dgm:cxn modelId="{FA7C55CC-453C-4BA4-8EC9-288B117A78EA}" type="presParOf" srcId="{5538D79C-CDBA-4FEE-92EB-C26F9A8CD16A}" destId="{BCCA8ABA-4005-4611-8D66-391F9315FC54}" srcOrd="5" destOrd="0" presId="urn:microsoft.com/office/officeart/2005/8/layout/chevron1"/>
    <dgm:cxn modelId="{C0DEC320-716A-496B-8103-256899A8B98A}" type="presParOf" srcId="{5538D79C-CDBA-4FEE-92EB-C26F9A8CD16A}" destId="{C9F3559A-BC51-465B-8AA2-66A3DCA322B7}" srcOrd="6" destOrd="0" presId="urn:microsoft.com/office/officeart/2005/8/layout/chevron1"/>
    <dgm:cxn modelId="{AD8D832B-316B-4846-93D3-2F32ACD79A72}" type="presParOf" srcId="{5538D79C-CDBA-4FEE-92EB-C26F9A8CD16A}" destId="{E49F4D87-FA2E-4107-A8BF-74D8F6789155}" srcOrd="7" destOrd="0" presId="urn:microsoft.com/office/officeart/2005/8/layout/chevron1"/>
    <dgm:cxn modelId="{5B890D46-B0A1-4C59-A2A5-6F15C18C7894}" type="presParOf" srcId="{5538D79C-CDBA-4FEE-92EB-C26F9A8CD16A}" destId="{A940B3B7-CB92-4383-A5B7-88659BAA24F1}" srcOrd="8" destOrd="0" presId="urn:microsoft.com/office/officeart/2005/8/layout/chevron1"/>
    <dgm:cxn modelId="{E58B9CB5-76E3-4388-B080-AA19EAC170F5}" type="presParOf" srcId="{5538D79C-CDBA-4FEE-92EB-C26F9A8CD16A}" destId="{185B226E-0BF3-46F9-A8D8-9BF5506A1707}" srcOrd="9" destOrd="0" presId="urn:microsoft.com/office/officeart/2005/8/layout/chevron1"/>
    <dgm:cxn modelId="{822A668F-E1FA-4DB2-8CBC-6A250F6E58A6}" type="presParOf" srcId="{5538D79C-CDBA-4FEE-92EB-C26F9A8CD16A}" destId="{0976A2EC-1CA5-430C-AC0D-6F538B94D33C}" srcOrd="10" destOrd="0" presId="urn:microsoft.com/office/officeart/2005/8/layout/chevron1"/>
    <dgm:cxn modelId="{A730C555-2009-4FC6-B949-0CAD98AA038A}" type="presParOf" srcId="{5538D79C-CDBA-4FEE-92EB-C26F9A8CD16A}" destId="{805B5D62-E29F-4F22-990C-EFA95CD111AD}" srcOrd="11" destOrd="0" presId="urn:microsoft.com/office/officeart/2005/8/layout/chevron1"/>
    <dgm:cxn modelId="{D97D22EB-D307-429A-B5C4-F0046F58A88E}"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3">
            <a:lumMod val="60000"/>
            <a:lumOff val="40000"/>
          </a:schemeClr>
        </a:solidFill>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40000"/>
            <a:lumOff val="60000"/>
          </a:schemeClr>
        </a:solidFill>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40000"/>
            <a:lumOff val="60000"/>
          </a:schemeClr>
        </a:solidFill>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40000"/>
            <a:lumOff val="60000"/>
          </a:schemeClr>
        </a:solidFill>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40000"/>
            <a:lumOff val="60000"/>
          </a:schemeClr>
        </a:solidFill>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3">
            <a:lumMod val="40000"/>
            <a:lumOff val="60000"/>
          </a:schemeClr>
        </a:solidFill>
      </dgm:spPr>
      <dgm:t>
        <a:bodyPr/>
        <a:lstStyle/>
        <a:p>
          <a:r>
            <a:rPr lang="es-ES" sz="1400" noProof="0">
              <a:solidFill>
                <a:schemeClr val="tx1"/>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3">
            <a:lumMod val="40000"/>
            <a:lumOff val="60000"/>
          </a:schemeClr>
        </a:solidFill>
      </dgm:spPr>
      <dgm:t>
        <a:bodyPr/>
        <a:lstStyle/>
        <a:p>
          <a:r>
            <a:rPr lang="es-ES" sz="1400" noProof="0">
              <a:solidFill>
                <a:schemeClr val="tx1"/>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3">
            <a:lumMod val="40000"/>
            <a:lumOff val="60000"/>
          </a:schemeClr>
        </a:solidFill>
      </dgm:spPr>
      <dgm:t>
        <a:bodyPr/>
        <a:lstStyle/>
        <a:p>
          <a:r>
            <a:rPr lang="es-ES" sz="1400" noProof="0">
              <a:solidFill>
                <a:schemeClr val="tx1"/>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81ECCF5D-AC28-4F64-B338-077328771842}">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Hipótesis</a:t>
          </a:r>
        </a:p>
      </dgm:t>
    </dgm:pt>
    <dgm:pt modelId="{A6B08352-8C5E-4100-A7B5-3A174D59DB6F}" type="parTrans" cxnId="{800CE1AE-5B55-4AA6-80B1-9AB2C90525E3}">
      <dgm:prSet/>
      <dgm:spPr/>
      <dgm:t>
        <a:bodyPr/>
        <a:lstStyle/>
        <a:p>
          <a:endParaRPr lang="en-US" sz="1400"/>
        </a:p>
      </dgm:t>
    </dgm:pt>
    <dgm:pt modelId="{E05B3FD7-3718-487B-A0F9-9459C2D08C59}" type="sibTrans" cxnId="{800CE1AE-5B55-4AA6-80B1-9AB2C90525E3}">
      <dgm:prSet/>
      <dgm:spPr/>
      <dgm:t>
        <a:bodyPr/>
        <a:lstStyle/>
        <a:p>
          <a:endParaRPr lang="en-US" sz="1400"/>
        </a:p>
      </dgm:t>
    </dgm:pt>
    <dgm:pt modelId="{1699E284-74D5-4CFA-9A6C-C5786B3A3EDF}">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EFD6D307-FEF2-4E00-BE76-4A14F44D8B23}">
      <dgm:prSet phldrT="[Text]" custT="1"/>
      <dgm:spPr>
        <a:solidFill>
          <a:schemeClr val="accent6">
            <a:lumMod val="20000"/>
            <a:lumOff val="80000"/>
          </a:schemeClr>
        </a:solidFill>
      </dgm:spPr>
      <dgm:t>
        <a:bodyPr/>
        <a:lstStyle/>
        <a:p>
          <a:r>
            <a:rPr lang="es-ES" sz="1400" noProof="0">
              <a:solidFill>
                <a:schemeClr val="accent5">
                  <a:lumMod val="60000"/>
                  <a:lumOff val="40000"/>
                </a:schemeClr>
              </a:solidFill>
            </a:rPr>
            <a:t>Aplicaciones</a:t>
          </a:r>
        </a:p>
      </dgm:t>
    </dgm:pt>
    <dgm:pt modelId="{8BC78EFC-7DDA-44BF-B7E1-B434EADC7EC5}" type="parTrans" cxnId="{F512B830-4139-45E3-94B0-596B817A909A}">
      <dgm:prSet/>
      <dgm:spPr/>
      <dgm:t>
        <a:bodyPr/>
        <a:lstStyle/>
        <a:p>
          <a:endParaRPr lang="en-US" sz="1400"/>
        </a:p>
      </dgm:t>
    </dgm:pt>
    <dgm:pt modelId="{320EF640-638F-484A-BE12-40FFB85754E6}" type="sibTrans" cxnId="{F512B830-4139-45E3-94B0-596B817A909A}">
      <dgm:prSet/>
      <dgm:spPr/>
      <dgm:t>
        <a:bodyPr/>
        <a:lstStyle/>
        <a:p>
          <a:endParaRPr lang="en-US" sz="1400"/>
        </a:p>
      </dgm:t>
    </dgm:pt>
    <dgm:pt modelId="{76E2BD61-632F-4DCC-8011-9F8A2B2ED7F2}">
      <dgm:prSet custT="1"/>
      <dgm:spPr>
        <a:solidFill>
          <a:schemeClr val="accent6">
            <a:lumMod val="20000"/>
            <a:lumOff val="80000"/>
          </a:schemeClr>
        </a:solidFill>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7"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FF73F712-2B30-44C6-97F9-3D9DF1EC022F}" type="pres">
      <dgm:prSet presAssocID="{81ECCF5D-AC28-4F64-B338-077328771842}" presName="parTxOnly" presStyleLbl="node1" presStyleIdx="1" presStyleCnt="7">
        <dgm:presLayoutVars>
          <dgm:chMax val="0"/>
          <dgm:chPref val="0"/>
          <dgm:bulletEnabled val="1"/>
        </dgm:presLayoutVars>
      </dgm:prSet>
      <dgm:spPr/>
    </dgm:pt>
    <dgm:pt modelId="{9BC33C46-E1FB-4CD4-96BD-1107DBD52551}" type="pres">
      <dgm:prSet presAssocID="{E05B3FD7-3718-487B-A0F9-9459C2D08C59}" presName="parTxOnlySpace" presStyleCnt="0"/>
      <dgm:spPr/>
    </dgm:pt>
    <dgm:pt modelId="{8340CC42-D928-499B-BA74-B4985A1E7C9E}" type="pres">
      <dgm:prSet presAssocID="{1699E284-74D5-4CFA-9A6C-C5786B3A3EDF}" presName="parTxOnly" presStyleLbl="node1" presStyleIdx="2" presStyleCnt="7">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3" presStyleCnt="7">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4" presStyleCnt="7">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0976A2EC-1CA5-430C-AC0D-6F538B94D33C}" type="pres">
      <dgm:prSet presAssocID="{EFD6D307-FEF2-4E00-BE76-4A14F44D8B23}" presName="parTxOnly" presStyleLbl="node1" presStyleIdx="5" presStyleCnt="7">
        <dgm:presLayoutVars>
          <dgm:chMax val="0"/>
          <dgm:chPref val="0"/>
          <dgm:bulletEnabled val="1"/>
        </dgm:presLayoutVars>
      </dgm:prSet>
      <dgm:spPr/>
    </dgm:pt>
    <dgm:pt modelId="{805B5D62-E29F-4F22-990C-EFA95CD111AD}" type="pres">
      <dgm:prSet presAssocID="{320EF640-638F-484A-BE12-40FFB85754E6}" presName="parTxOnlySpace" presStyleCnt="0"/>
      <dgm:spPr/>
    </dgm:pt>
    <dgm:pt modelId="{7349404C-35C2-49C0-BBE9-7444F68DEE9E}" type="pres">
      <dgm:prSet presAssocID="{76E2BD61-632F-4DCC-8011-9F8A2B2ED7F2}" presName="parTxOnly" presStyleLbl="node1" presStyleIdx="6" presStyleCnt="7">
        <dgm:presLayoutVars>
          <dgm:chMax val="0"/>
          <dgm:chPref val="0"/>
          <dgm:bulletEnabled val="1"/>
        </dgm:presLayoutVars>
      </dgm:prSet>
      <dgm:spPr/>
    </dgm:pt>
  </dgm:ptLst>
  <dgm:cxnLst>
    <dgm:cxn modelId="{2768130A-C9F2-4E87-9025-3921F25E68A3}" srcId="{A4CAE5A8-AEEF-49FA-94E2-A43717631DFF}" destId="{76E2BD61-632F-4DCC-8011-9F8A2B2ED7F2}" srcOrd="6" destOrd="0" parTransId="{A0C6FB14-A513-446A-8B6F-408CDA1E0BC0}" sibTransId="{B416EFA4-A10C-4CAE-B96C-D94EF06FD320}"/>
    <dgm:cxn modelId="{27D9C115-0304-480E-AF5C-0F7F92A67676}" srcId="{A4CAE5A8-AEEF-49FA-94E2-A43717631DFF}" destId="{BB08484F-DE85-4026-ABA5-050FA029454A}" srcOrd="4" destOrd="0" parTransId="{275C28E1-66D4-46BA-9E8F-A29C2D8126C0}" sibTransId="{81EB3D4E-43B3-46AF-AD32-AEA86105323D}"/>
    <dgm:cxn modelId="{F512B830-4139-45E3-94B0-596B817A909A}" srcId="{A4CAE5A8-AEEF-49FA-94E2-A43717631DFF}" destId="{EFD6D307-FEF2-4E00-BE76-4A14F44D8B23}" srcOrd="5" destOrd="0" parTransId="{8BC78EFC-7DDA-44BF-B7E1-B434EADC7EC5}" sibTransId="{320EF640-638F-484A-BE12-40FFB85754E6}"/>
    <dgm:cxn modelId="{A869226B-969D-4B79-BDD2-0ECA70980B15}" type="presOf" srcId="{81ECCF5D-AC28-4F64-B338-077328771842}" destId="{FF73F712-2B30-44C6-97F9-3D9DF1EC022F}" srcOrd="0" destOrd="0" presId="urn:microsoft.com/office/officeart/2005/8/layout/chevron1"/>
    <dgm:cxn modelId="{F033BB6E-07D7-421B-9E58-106BAC789CBD}" type="presOf" srcId="{1699E284-74D5-4CFA-9A6C-C5786B3A3EDF}" destId="{8340CC42-D928-499B-BA74-B4985A1E7C9E}" srcOrd="0" destOrd="0" presId="urn:microsoft.com/office/officeart/2005/8/layout/chevron1"/>
    <dgm:cxn modelId="{613A5674-C53C-4517-908A-22B80CABA3C1}" type="presOf" srcId="{EFD6D307-FEF2-4E00-BE76-4A14F44D8B23}" destId="{0976A2EC-1CA5-430C-AC0D-6F538B94D33C}" srcOrd="0" destOrd="0" presId="urn:microsoft.com/office/officeart/2005/8/layout/chevron1"/>
    <dgm:cxn modelId="{73F41977-F5EE-4BBC-836B-D77308F722F5}" srcId="{A4CAE5A8-AEEF-49FA-94E2-A43717631DFF}" destId="{1699E284-74D5-4CFA-9A6C-C5786B3A3EDF}" srcOrd="2" destOrd="0" parTransId="{218CEB4E-3C40-4B32-A406-15F50D267886}" sibTransId="{FF9098AB-C328-445C-81FC-F4F779C1C3C0}"/>
    <dgm:cxn modelId="{C64A8678-096E-4DF2-ABCA-B6DD97FEE4C5}" srcId="{A4CAE5A8-AEEF-49FA-94E2-A43717631DFF}" destId="{FB6D3C1D-DA7E-4FE1-8C7B-3B1EAEDAB6E3}" srcOrd="3"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800CE1AE-5B55-4AA6-80B1-9AB2C90525E3}" srcId="{A4CAE5A8-AEEF-49FA-94E2-A43717631DFF}" destId="{81ECCF5D-AC28-4F64-B338-077328771842}" srcOrd="1" destOrd="0" parTransId="{A6B08352-8C5E-4100-A7B5-3A174D59DB6F}" sibTransId="{E05B3FD7-3718-487B-A0F9-9459C2D08C59}"/>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720964F9-EE1B-4E04-9726-F6BD38093C19}" type="presParOf" srcId="{5538D79C-CDBA-4FEE-92EB-C26F9A8CD16A}" destId="{FF73F712-2B30-44C6-97F9-3D9DF1EC022F}" srcOrd="2" destOrd="0" presId="urn:microsoft.com/office/officeart/2005/8/layout/chevron1"/>
    <dgm:cxn modelId="{196FF4E7-6DBE-4091-85EE-9F95DBB2B0C0}" type="presParOf" srcId="{5538D79C-CDBA-4FEE-92EB-C26F9A8CD16A}" destId="{9BC33C46-E1FB-4CD4-96BD-1107DBD52551}" srcOrd="3" destOrd="0" presId="urn:microsoft.com/office/officeart/2005/8/layout/chevron1"/>
    <dgm:cxn modelId="{495AB8D3-0DD4-4EEB-A949-E395F2663A39}" type="presParOf" srcId="{5538D79C-CDBA-4FEE-92EB-C26F9A8CD16A}" destId="{8340CC42-D928-499B-BA74-B4985A1E7C9E}" srcOrd="4" destOrd="0" presId="urn:microsoft.com/office/officeart/2005/8/layout/chevron1"/>
    <dgm:cxn modelId="{A392C899-162E-405E-873A-8217B1C297EB}" type="presParOf" srcId="{5538D79C-CDBA-4FEE-92EB-C26F9A8CD16A}" destId="{BCCA8ABA-4005-4611-8D66-391F9315FC54}" srcOrd="5" destOrd="0" presId="urn:microsoft.com/office/officeart/2005/8/layout/chevron1"/>
    <dgm:cxn modelId="{048C6A3D-EF08-415C-AF90-CE1EA2870AC3}" type="presParOf" srcId="{5538D79C-CDBA-4FEE-92EB-C26F9A8CD16A}" destId="{C9F3559A-BC51-465B-8AA2-66A3DCA322B7}" srcOrd="6" destOrd="0" presId="urn:microsoft.com/office/officeart/2005/8/layout/chevron1"/>
    <dgm:cxn modelId="{A19CA3AC-F72C-429E-81D1-F867546A42DB}" type="presParOf" srcId="{5538D79C-CDBA-4FEE-92EB-C26F9A8CD16A}" destId="{E49F4D87-FA2E-4107-A8BF-74D8F6789155}" srcOrd="7" destOrd="0" presId="urn:microsoft.com/office/officeart/2005/8/layout/chevron1"/>
    <dgm:cxn modelId="{FC07E845-355E-4EFF-A6F9-205505759733}" type="presParOf" srcId="{5538D79C-CDBA-4FEE-92EB-C26F9A8CD16A}" destId="{A940B3B7-CB92-4383-A5B7-88659BAA24F1}" srcOrd="8" destOrd="0" presId="urn:microsoft.com/office/officeart/2005/8/layout/chevron1"/>
    <dgm:cxn modelId="{AF594D62-DC75-47E5-8F9E-8C89F0ACFD34}" type="presParOf" srcId="{5538D79C-CDBA-4FEE-92EB-C26F9A8CD16A}" destId="{185B226E-0BF3-46F9-A8D8-9BF5506A1707}" srcOrd="9" destOrd="0" presId="urn:microsoft.com/office/officeart/2005/8/layout/chevron1"/>
    <dgm:cxn modelId="{8AE63CAA-7334-4972-990C-B28E6750DE82}" type="presParOf" srcId="{5538D79C-CDBA-4FEE-92EB-C26F9A8CD16A}" destId="{0976A2EC-1CA5-430C-AC0D-6F538B94D33C}" srcOrd="10" destOrd="0" presId="urn:microsoft.com/office/officeart/2005/8/layout/chevron1"/>
    <dgm:cxn modelId="{ADC682E1-9AEC-4D46-A6CD-55A9DB9CF265}" type="presParOf" srcId="{5538D79C-CDBA-4FEE-92EB-C26F9A8CD16A}" destId="{805B5D62-E29F-4F22-990C-EFA95CD111AD}" srcOrd="11" destOrd="0" presId="urn:microsoft.com/office/officeart/2005/8/layout/chevron1"/>
    <dgm:cxn modelId="{6CE2D71C-5139-4D23-B797-1291257CAF6B}" type="presParOf" srcId="{5538D79C-CDBA-4FEE-92EB-C26F9A8CD16A}" destId="{7349404C-35C2-49C0-BBE9-7444F68DEE9E}" srcOrd="12"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3">
            <a:lumMod val="40000"/>
            <a:lumOff val="6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297" y="0"/>
          <a:ext cx="2023118" cy="580450"/>
        </a:xfrm>
        <a:prstGeom prst="chevron">
          <a:avLst/>
        </a:prstGeom>
        <a:solidFill>
          <a:schemeClr val="accent3">
            <a:lumMod val="60000"/>
            <a:lumOff val="4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304522" y="0"/>
        <a:ext cx="1442668" cy="580450"/>
      </dsp:txXfrm>
    </dsp:sp>
    <dsp:sp modelId="{FF73F712-2B30-44C6-97F9-3D9DF1EC022F}">
      <dsp:nvSpPr>
        <dsp:cNvPr id="0" name=""/>
        <dsp:cNvSpPr/>
      </dsp:nvSpPr>
      <dsp:spPr>
        <a:xfrm>
          <a:off x="184912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Hipótesis</a:t>
          </a:r>
        </a:p>
      </dsp:txBody>
      <dsp:txXfrm>
        <a:off x="2139348" y="0"/>
        <a:ext cx="1176186" cy="580450"/>
      </dsp:txXfrm>
    </dsp:sp>
    <dsp:sp modelId="{8340CC42-D928-499B-BA74-B4985A1E7C9E}">
      <dsp:nvSpPr>
        <dsp:cNvPr id="0" name=""/>
        <dsp:cNvSpPr/>
      </dsp:nvSpPr>
      <dsp:spPr>
        <a:xfrm>
          <a:off x="343009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3720321" y="0"/>
        <a:ext cx="1176186" cy="580450"/>
      </dsp:txXfrm>
    </dsp:sp>
    <dsp:sp modelId="{C9F3559A-BC51-465B-8AA2-66A3DCA322B7}">
      <dsp:nvSpPr>
        <dsp:cNvPr id="0" name=""/>
        <dsp:cNvSpPr/>
      </dsp:nvSpPr>
      <dsp:spPr>
        <a:xfrm>
          <a:off x="501106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5301294" y="0"/>
        <a:ext cx="1176186" cy="580450"/>
      </dsp:txXfrm>
    </dsp:sp>
    <dsp:sp modelId="{A940B3B7-CB92-4383-A5B7-88659BAA24F1}">
      <dsp:nvSpPr>
        <dsp:cNvPr id="0" name=""/>
        <dsp:cNvSpPr/>
      </dsp:nvSpPr>
      <dsp:spPr>
        <a:xfrm>
          <a:off x="6592043"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6882268" y="0"/>
        <a:ext cx="1176186" cy="580450"/>
      </dsp:txXfrm>
    </dsp:sp>
    <dsp:sp modelId="{0976A2EC-1CA5-430C-AC0D-6F538B94D33C}">
      <dsp:nvSpPr>
        <dsp:cNvPr id="0" name=""/>
        <dsp:cNvSpPr/>
      </dsp:nvSpPr>
      <dsp:spPr>
        <a:xfrm>
          <a:off x="8173016"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Aplicaciones</a:t>
          </a:r>
        </a:p>
      </dsp:txBody>
      <dsp:txXfrm>
        <a:off x="8463241" y="0"/>
        <a:ext cx="1176186" cy="580450"/>
      </dsp:txXfrm>
    </dsp:sp>
    <dsp:sp modelId="{7349404C-35C2-49C0-BBE9-7444F68DEE9E}">
      <dsp:nvSpPr>
        <dsp:cNvPr id="0" name=""/>
        <dsp:cNvSpPr/>
      </dsp:nvSpPr>
      <dsp:spPr>
        <a:xfrm>
          <a:off x="9753989" y="0"/>
          <a:ext cx="1756636" cy="580450"/>
        </a:xfrm>
        <a:prstGeom prst="chevron">
          <a:avLst/>
        </a:prstGeom>
        <a:solidFill>
          <a:schemeClr val="accent6">
            <a:lumMod val="20000"/>
            <a:lumOff val="8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10044214" y="0"/>
        <a:ext cx="1176186" cy="58045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5151DB-760A-F0DE-24EF-3AA31C9F60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3BBDE4-B86E-9ACC-9CC2-0D06E59496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B6E142-77E9-4722-93BF-DB55D77C171E}" type="datetimeFigureOut">
              <a:rPr lang="en-US" smtClean="0"/>
              <a:t>5/15/2025</a:t>
            </a:fld>
            <a:endParaRPr lang="en-US"/>
          </a:p>
        </p:txBody>
      </p:sp>
      <p:sp>
        <p:nvSpPr>
          <p:cNvPr id="4" name="Footer Placeholder 3">
            <a:extLst>
              <a:ext uri="{FF2B5EF4-FFF2-40B4-BE49-F238E27FC236}">
                <a16:creationId xmlns:a16="http://schemas.microsoft.com/office/drawing/2014/main" id="{814C24FF-E511-2A32-09B0-FEC9142927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9F3C12-F745-B8B8-086A-84C6DAFC30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A7054B-3EBC-4001-8140-40E76DD9E06B}" type="slidenum">
              <a:rPr lang="en-US" smtClean="0"/>
              <a:t>‹#›</a:t>
            </a:fld>
            <a:endParaRPr lang="en-US"/>
          </a:p>
        </p:txBody>
      </p:sp>
    </p:spTree>
    <p:extLst>
      <p:ext uri="{BB962C8B-B14F-4D97-AF65-F5344CB8AC3E}">
        <p14:creationId xmlns:p14="http://schemas.microsoft.com/office/powerpoint/2010/main" val="13568629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ED969-5666-40F3-AF52-05EC35AF71B6}"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24130-34CE-4660-851C-FF62A77A3040}" type="slidenum">
              <a:rPr lang="en-US" smtClean="0"/>
              <a:t>‹#›</a:t>
            </a:fld>
            <a:endParaRPr lang="en-US"/>
          </a:p>
        </p:txBody>
      </p:sp>
    </p:spTree>
    <p:extLst>
      <p:ext uri="{BB962C8B-B14F-4D97-AF65-F5344CB8AC3E}">
        <p14:creationId xmlns:p14="http://schemas.microsoft.com/office/powerpoint/2010/main" val="29053936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Usa </a:t>
            </a:r>
            <a:r>
              <a:rPr lang="en-US" err="1"/>
              <a:t>los</a:t>
            </a:r>
            <a:r>
              <a:rPr lang="en-US"/>
              <a:t> </a:t>
            </a:r>
            <a:r>
              <a:rPr lang="en-US" err="1"/>
              <a:t>colores</a:t>
            </a:r>
            <a:r>
              <a:rPr lang="en-US"/>
              <a:t> del </a:t>
            </a:r>
            <a:r>
              <a:rPr lang="en-US" err="1"/>
              <a:t>diagrama</a:t>
            </a:r>
            <a:r>
              <a:rPr lang="en-US"/>
              <a:t> de </a:t>
            </a:r>
            <a:r>
              <a:rPr lang="en-US" err="1"/>
              <a:t>metodología</a:t>
            </a:r>
            <a:r>
              <a:rPr lang="en-US"/>
              <a:t> para </a:t>
            </a:r>
            <a:r>
              <a:rPr lang="en-US" err="1"/>
              <a:t>ir</a:t>
            </a:r>
            <a:r>
              <a:rPr lang="en-US"/>
              <a:t> </a:t>
            </a:r>
            <a:r>
              <a:rPr lang="en-US" err="1"/>
              <a:t>poniendo</a:t>
            </a:r>
            <a:r>
              <a:rPr lang="en-US"/>
              <a:t> </a:t>
            </a:r>
            <a:r>
              <a:rPr lang="en-US" err="1"/>
              <a:t>fondos</a:t>
            </a:r>
            <a:r>
              <a:rPr lang="en-US"/>
              <a:t> de </a:t>
            </a:r>
            <a:r>
              <a:rPr lang="en-US" err="1"/>
              <a:t>esos</a:t>
            </a:r>
            <a:r>
              <a:rPr lang="en-US"/>
              <a:t> </a:t>
            </a:r>
            <a:r>
              <a:rPr lang="en-US" err="1"/>
              <a:t>colores</a:t>
            </a:r>
            <a:r>
              <a:rPr lang="en-US"/>
              <a:t> y </a:t>
            </a:r>
            <a:r>
              <a:rPr lang="en-US" err="1"/>
              <a:t>así</a:t>
            </a:r>
            <a:r>
              <a:rPr lang="en-US"/>
              <a:t> </a:t>
            </a:r>
            <a:r>
              <a:rPr lang="en-US" err="1"/>
              <a:t>diferencias</a:t>
            </a:r>
            <a:r>
              <a:rPr lang="en-US"/>
              <a:t> </a:t>
            </a:r>
            <a:r>
              <a:rPr lang="en-US" err="1"/>
              <a:t>cuándo</a:t>
            </a:r>
            <a:r>
              <a:rPr lang="en-US"/>
              <a:t> </a:t>
            </a:r>
            <a:r>
              <a:rPr lang="en-US" err="1"/>
              <a:t>estás</a:t>
            </a:r>
            <a:r>
              <a:rPr lang="en-US"/>
              <a:t> </a:t>
            </a:r>
            <a:r>
              <a:rPr lang="en-US" err="1"/>
              <a:t>en</a:t>
            </a:r>
            <a:r>
              <a:rPr lang="en-US"/>
              <a:t> </a:t>
            </a:r>
            <a:r>
              <a:rPr lang="en-US" err="1"/>
              <a:t>el</a:t>
            </a:r>
            <a:r>
              <a:rPr lang="en-US"/>
              <a:t> path 1 o 2</a:t>
            </a:r>
          </a:p>
        </p:txBody>
      </p:sp>
      <p:sp>
        <p:nvSpPr>
          <p:cNvPr id="4" name="Slide Number Placeholder 3"/>
          <p:cNvSpPr>
            <a:spLocks noGrp="1"/>
          </p:cNvSpPr>
          <p:nvPr>
            <p:ph type="sldNum" sz="quarter" idx="5"/>
          </p:nvPr>
        </p:nvSpPr>
        <p:spPr/>
        <p:txBody>
          <a:bodyPr/>
          <a:lstStyle/>
          <a:p>
            <a:fld id="{58324130-34CE-4660-851C-FF62A77A3040}" type="slidenum">
              <a:rPr lang="en-US" smtClean="0"/>
              <a:t>1</a:t>
            </a:fld>
            <a:endParaRPr lang="en-US"/>
          </a:p>
        </p:txBody>
      </p:sp>
    </p:spTree>
    <p:extLst>
      <p:ext uri="{BB962C8B-B14F-4D97-AF65-F5344CB8AC3E}">
        <p14:creationId xmlns:p14="http://schemas.microsoft.com/office/powerpoint/2010/main" val="37545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F834-4CCE-AE23-10C1-4EC993FE9C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29573-7233-D1E2-2251-812A80184E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2344E7-F2DA-FA58-A99F-D43052E286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9FCCB4B-4F8D-8958-960E-E4BF64436EC6}"/>
              </a:ext>
            </a:extLst>
          </p:cNvPr>
          <p:cNvSpPr>
            <a:spLocks noGrp="1"/>
          </p:cNvSpPr>
          <p:nvPr>
            <p:ph type="sldNum" sz="quarter" idx="5"/>
          </p:nvPr>
        </p:nvSpPr>
        <p:spPr/>
        <p:txBody>
          <a:bodyPr/>
          <a:lstStyle/>
          <a:p>
            <a:fld id="{58324130-34CE-4660-851C-FF62A77A3040}" type="slidenum">
              <a:rPr lang="en-US" smtClean="0"/>
              <a:t>15</a:t>
            </a:fld>
            <a:endParaRPr lang="en-US"/>
          </a:p>
        </p:txBody>
      </p:sp>
    </p:spTree>
    <p:extLst>
      <p:ext uri="{BB962C8B-B14F-4D97-AF65-F5344CB8AC3E}">
        <p14:creationId xmlns:p14="http://schemas.microsoft.com/office/powerpoint/2010/main" val="265351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16</a:t>
            </a:fld>
            <a:endParaRPr lang="en-US"/>
          </a:p>
        </p:txBody>
      </p:sp>
    </p:spTree>
    <p:extLst>
      <p:ext uri="{BB962C8B-B14F-4D97-AF65-F5344CB8AC3E}">
        <p14:creationId xmlns:p14="http://schemas.microsoft.com/office/powerpoint/2010/main" val="35704777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7DFDB6-1455-E2C3-FD7F-80095A7158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3888E0-C4E1-0DCB-3831-762657D33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814F58-B083-4CFF-3424-E649CAB2327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20C6C2F-8156-5465-4DC6-DCB61B1FFCAF}"/>
              </a:ext>
            </a:extLst>
          </p:cNvPr>
          <p:cNvSpPr>
            <a:spLocks noGrp="1"/>
          </p:cNvSpPr>
          <p:nvPr>
            <p:ph type="sldNum" sz="quarter" idx="5"/>
          </p:nvPr>
        </p:nvSpPr>
        <p:spPr/>
        <p:txBody>
          <a:bodyPr/>
          <a:lstStyle/>
          <a:p>
            <a:fld id="{58324130-34CE-4660-851C-FF62A77A3040}" type="slidenum">
              <a:rPr lang="en-US" smtClean="0"/>
              <a:t>17</a:t>
            </a:fld>
            <a:endParaRPr lang="en-US"/>
          </a:p>
        </p:txBody>
      </p:sp>
    </p:spTree>
    <p:extLst>
      <p:ext uri="{BB962C8B-B14F-4D97-AF65-F5344CB8AC3E}">
        <p14:creationId xmlns:p14="http://schemas.microsoft.com/office/powerpoint/2010/main" val="4226730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ED9BF9-59CF-A4A5-9107-FB54879EB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FA424-A18C-4B7B-A80E-F74151EEF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4A58FE-D582-4AA2-4C3B-9BC5FC40EA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38A2F0-969B-8D2E-2169-F216DF79244D}"/>
              </a:ext>
            </a:extLst>
          </p:cNvPr>
          <p:cNvSpPr>
            <a:spLocks noGrp="1"/>
          </p:cNvSpPr>
          <p:nvPr>
            <p:ph type="sldNum" sz="quarter" idx="5"/>
          </p:nvPr>
        </p:nvSpPr>
        <p:spPr/>
        <p:txBody>
          <a:bodyPr/>
          <a:lstStyle/>
          <a:p>
            <a:fld id="{58324130-34CE-4660-851C-FF62A77A3040}" type="slidenum">
              <a:rPr lang="en-US" smtClean="0"/>
              <a:t>18</a:t>
            </a:fld>
            <a:endParaRPr lang="en-US"/>
          </a:p>
        </p:txBody>
      </p:sp>
    </p:spTree>
    <p:extLst>
      <p:ext uri="{BB962C8B-B14F-4D97-AF65-F5344CB8AC3E}">
        <p14:creationId xmlns:p14="http://schemas.microsoft.com/office/powerpoint/2010/main" val="1742420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7E540-E7E5-B07F-EC8A-000843C075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C0E8F-9FAF-46B9-D7A4-3CB3EEA81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D834BE-C3BD-EA47-6DAE-3F8A4531030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CB6063A-ECD6-AE50-3BAC-CA19070F66B4}"/>
              </a:ext>
            </a:extLst>
          </p:cNvPr>
          <p:cNvSpPr>
            <a:spLocks noGrp="1"/>
          </p:cNvSpPr>
          <p:nvPr>
            <p:ph type="sldNum" sz="quarter" idx="5"/>
          </p:nvPr>
        </p:nvSpPr>
        <p:spPr/>
        <p:txBody>
          <a:bodyPr/>
          <a:lstStyle/>
          <a:p>
            <a:fld id="{58324130-34CE-4660-851C-FF62A77A3040}" type="slidenum">
              <a:rPr lang="en-US" smtClean="0"/>
              <a:t>19</a:t>
            </a:fld>
            <a:endParaRPr lang="en-US"/>
          </a:p>
        </p:txBody>
      </p:sp>
    </p:spTree>
    <p:extLst>
      <p:ext uri="{BB962C8B-B14F-4D97-AF65-F5344CB8AC3E}">
        <p14:creationId xmlns:p14="http://schemas.microsoft.com/office/powerpoint/2010/main" val="13250163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20</a:t>
            </a:fld>
            <a:endParaRPr lang="en-US"/>
          </a:p>
        </p:txBody>
      </p:sp>
    </p:spTree>
    <p:extLst>
      <p:ext uri="{BB962C8B-B14F-4D97-AF65-F5344CB8AC3E}">
        <p14:creationId xmlns:p14="http://schemas.microsoft.com/office/powerpoint/2010/main" val="2386779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21</a:t>
            </a:fld>
            <a:endParaRPr lang="en-US"/>
          </a:p>
        </p:txBody>
      </p:sp>
    </p:spTree>
    <p:extLst>
      <p:ext uri="{BB962C8B-B14F-4D97-AF65-F5344CB8AC3E}">
        <p14:creationId xmlns:p14="http://schemas.microsoft.com/office/powerpoint/2010/main" val="225342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7D239-0A6A-2E5D-77A5-A6AFD7C99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1CABF-EB85-A097-FFE0-108D3CD2D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B59235-DF2D-D4CD-8CFD-34A1E4D167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A610F86-C3B6-88AC-C69E-68E7F308FB4B}"/>
              </a:ext>
            </a:extLst>
          </p:cNvPr>
          <p:cNvSpPr>
            <a:spLocks noGrp="1"/>
          </p:cNvSpPr>
          <p:nvPr>
            <p:ph type="sldNum" sz="quarter" idx="5"/>
          </p:nvPr>
        </p:nvSpPr>
        <p:spPr/>
        <p:txBody>
          <a:bodyPr/>
          <a:lstStyle/>
          <a:p>
            <a:fld id="{58324130-34CE-4660-851C-FF62A77A3040}" type="slidenum">
              <a:rPr lang="en-US" smtClean="0"/>
              <a:t>22</a:t>
            </a:fld>
            <a:endParaRPr lang="en-US"/>
          </a:p>
        </p:txBody>
      </p:sp>
    </p:spTree>
    <p:extLst>
      <p:ext uri="{BB962C8B-B14F-4D97-AF65-F5344CB8AC3E}">
        <p14:creationId xmlns:p14="http://schemas.microsoft.com/office/powerpoint/2010/main" val="1960018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23</a:t>
            </a:fld>
            <a:endParaRPr lang="en-US"/>
          </a:p>
        </p:txBody>
      </p:sp>
    </p:spTree>
    <p:extLst>
      <p:ext uri="{BB962C8B-B14F-4D97-AF65-F5344CB8AC3E}">
        <p14:creationId xmlns:p14="http://schemas.microsoft.com/office/powerpoint/2010/main" val="3831485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28</a:t>
            </a:fld>
            <a:endParaRPr lang="en-US"/>
          </a:p>
        </p:txBody>
      </p:sp>
    </p:spTree>
    <p:extLst>
      <p:ext uri="{BB962C8B-B14F-4D97-AF65-F5344CB8AC3E}">
        <p14:creationId xmlns:p14="http://schemas.microsoft.com/office/powerpoint/2010/main" val="4027249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2</a:t>
            </a:fld>
            <a:endParaRPr lang="en-US"/>
          </a:p>
        </p:txBody>
      </p:sp>
    </p:spTree>
    <p:extLst>
      <p:ext uri="{BB962C8B-B14F-4D97-AF65-F5344CB8AC3E}">
        <p14:creationId xmlns:p14="http://schemas.microsoft.com/office/powerpoint/2010/main" val="2853405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DD5FC-B40F-6386-2D9B-ABC7E6431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3C40CB-A05D-3357-B755-72E562F4E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F658C-99CB-02D3-588A-D927D9A6F0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C87330C-A678-2FF1-B9D1-5E25BCD37E13}"/>
              </a:ext>
            </a:extLst>
          </p:cNvPr>
          <p:cNvSpPr>
            <a:spLocks noGrp="1"/>
          </p:cNvSpPr>
          <p:nvPr>
            <p:ph type="sldNum" sz="quarter" idx="5"/>
          </p:nvPr>
        </p:nvSpPr>
        <p:spPr/>
        <p:txBody>
          <a:bodyPr/>
          <a:lstStyle/>
          <a:p>
            <a:fld id="{58324130-34CE-4660-851C-FF62A77A3040}" type="slidenum">
              <a:rPr lang="en-US" smtClean="0"/>
              <a:t>32</a:t>
            </a:fld>
            <a:endParaRPr lang="en-US"/>
          </a:p>
        </p:txBody>
      </p:sp>
    </p:spTree>
    <p:extLst>
      <p:ext uri="{BB962C8B-B14F-4D97-AF65-F5344CB8AC3E}">
        <p14:creationId xmlns:p14="http://schemas.microsoft.com/office/powerpoint/2010/main" val="21914133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43</a:t>
            </a:fld>
            <a:endParaRPr lang="en-US"/>
          </a:p>
        </p:txBody>
      </p:sp>
    </p:spTree>
    <p:extLst>
      <p:ext uri="{BB962C8B-B14F-4D97-AF65-F5344CB8AC3E}">
        <p14:creationId xmlns:p14="http://schemas.microsoft.com/office/powerpoint/2010/main" val="3717658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D93B5-DEE9-47F4-8F8C-9BFA79243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02A3A-672F-330C-6466-427CB81B5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3DB6D9-F5A2-7BDD-0F73-4EFE4AA0BB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33C5347-66F5-6FDC-0C2E-E57BF64B8661}"/>
              </a:ext>
            </a:extLst>
          </p:cNvPr>
          <p:cNvSpPr>
            <a:spLocks noGrp="1"/>
          </p:cNvSpPr>
          <p:nvPr>
            <p:ph type="sldNum" sz="quarter" idx="5"/>
          </p:nvPr>
        </p:nvSpPr>
        <p:spPr/>
        <p:txBody>
          <a:bodyPr/>
          <a:lstStyle/>
          <a:p>
            <a:fld id="{58324130-34CE-4660-851C-FF62A77A3040}" type="slidenum">
              <a:rPr lang="en-US" smtClean="0"/>
              <a:t>44</a:t>
            </a:fld>
            <a:endParaRPr lang="en-US"/>
          </a:p>
        </p:txBody>
      </p:sp>
    </p:spTree>
    <p:extLst>
      <p:ext uri="{BB962C8B-B14F-4D97-AF65-F5344CB8AC3E}">
        <p14:creationId xmlns:p14="http://schemas.microsoft.com/office/powerpoint/2010/main" val="466323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92F70-B6AE-D331-D983-07E262CBD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E3A0A-C95C-BB96-6DE9-00F118D914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ED79B-8F98-301A-A051-C7D902D6DD7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F59DD7-AD21-E9C6-EA6F-A5D35DE23C1D}"/>
              </a:ext>
            </a:extLst>
          </p:cNvPr>
          <p:cNvSpPr>
            <a:spLocks noGrp="1"/>
          </p:cNvSpPr>
          <p:nvPr>
            <p:ph type="sldNum" sz="quarter" idx="5"/>
          </p:nvPr>
        </p:nvSpPr>
        <p:spPr/>
        <p:txBody>
          <a:bodyPr/>
          <a:lstStyle/>
          <a:p>
            <a:fld id="{58324130-34CE-4660-851C-FF62A77A3040}" type="slidenum">
              <a:rPr lang="en-US" smtClean="0"/>
              <a:t>45</a:t>
            </a:fld>
            <a:endParaRPr lang="en-US"/>
          </a:p>
        </p:txBody>
      </p:sp>
    </p:spTree>
    <p:extLst>
      <p:ext uri="{BB962C8B-B14F-4D97-AF65-F5344CB8AC3E}">
        <p14:creationId xmlns:p14="http://schemas.microsoft.com/office/powerpoint/2010/main" val="27410165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4EE9A-9CFC-E97B-DE3B-288C086322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66F0B7-58DF-DD38-5E6B-C0CB7CAD6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C9A042-0F57-BF75-E71D-97A1116F91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2E8C07-4DE7-D399-BE52-D1814152F4F1}"/>
              </a:ext>
            </a:extLst>
          </p:cNvPr>
          <p:cNvSpPr>
            <a:spLocks noGrp="1"/>
          </p:cNvSpPr>
          <p:nvPr>
            <p:ph type="sldNum" sz="quarter" idx="5"/>
          </p:nvPr>
        </p:nvSpPr>
        <p:spPr/>
        <p:txBody>
          <a:bodyPr/>
          <a:lstStyle/>
          <a:p>
            <a:fld id="{58324130-34CE-4660-851C-FF62A77A3040}" type="slidenum">
              <a:rPr lang="en-US" smtClean="0"/>
              <a:t>46</a:t>
            </a:fld>
            <a:endParaRPr lang="en-US"/>
          </a:p>
        </p:txBody>
      </p:sp>
    </p:spTree>
    <p:extLst>
      <p:ext uri="{BB962C8B-B14F-4D97-AF65-F5344CB8AC3E}">
        <p14:creationId xmlns:p14="http://schemas.microsoft.com/office/powerpoint/2010/main" val="32259351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19A33-F89A-3A50-DC24-ED83FC969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DA110F-C0D8-8203-6347-82C3FC4A6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BC91C-7708-07B9-B845-9AE659F408B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966C16A-D944-882C-0B98-A3C3584CBC61}"/>
              </a:ext>
            </a:extLst>
          </p:cNvPr>
          <p:cNvSpPr>
            <a:spLocks noGrp="1"/>
          </p:cNvSpPr>
          <p:nvPr>
            <p:ph type="sldNum" sz="quarter" idx="5"/>
          </p:nvPr>
        </p:nvSpPr>
        <p:spPr/>
        <p:txBody>
          <a:bodyPr/>
          <a:lstStyle/>
          <a:p>
            <a:fld id="{58324130-34CE-4660-851C-FF62A77A3040}" type="slidenum">
              <a:rPr lang="en-US" smtClean="0"/>
              <a:t>47</a:t>
            </a:fld>
            <a:endParaRPr lang="en-US"/>
          </a:p>
        </p:txBody>
      </p:sp>
    </p:spTree>
    <p:extLst>
      <p:ext uri="{BB962C8B-B14F-4D97-AF65-F5344CB8AC3E}">
        <p14:creationId xmlns:p14="http://schemas.microsoft.com/office/powerpoint/2010/main" val="24369382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F7532-9EFD-DDF2-C60A-1597A9CD0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CA1381-0BA8-3E66-36A9-B5BA01128A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4796FF-79A0-3197-D56B-C06FC81FE78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F9C424-597D-C9C9-1008-FC56061E9247}"/>
              </a:ext>
            </a:extLst>
          </p:cNvPr>
          <p:cNvSpPr>
            <a:spLocks noGrp="1"/>
          </p:cNvSpPr>
          <p:nvPr>
            <p:ph type="sldNum" sz="quarter" idx="5"/>
          </p:nvPr>
        </p:nvSpPr>
        <p:spPr/>
        <p:txBody>
          <a:bodyPr/>
          <a:lstStyle/>
          <a:p>
            <a:fld id="{58324130-34CE-4660-851C-FF62A77A3040}" type="slidenum">
              <a:rPr lang="en-US" smtClean="0"/>
              <a:t>48</a:t>
            </a:fld>
            <a:endParaRPr lang="en-US"/>
          </a:p>
        </p:txBody>
      </p:sp>
    </p:spTree>
    <p:extLst>
      <p:ext uri="{BB962C8B-B14F-4D97-AF65-F5344CB8AC3E}">
        <p14:creationId xmlns:p14="http://schemas.microsoft.com/office/powerpoint/2010/main" val="31673873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5A9A-E34B-BBAC-CB7B-F5C433338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28D167-7D7A-6B02-0BF2-C9A1C1FD5B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0B188A-3047-3A11-CE9E-32D8A8AFBB5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5F8A0E-8714-CAA3-AFA6-943D84470F56}"/>
              </a:ext>
            </a:extLst>
          </p:cNvPr>
          <p:cNvSpPr>
            <a:spLocks noGrp="1"/>
          </p:cNvSpPr>
          <p:nvPr>
            <p:ph type="sldNum" sz="quarter" idx="5"/>
          </p:nvPr>
        </p:nvSpPr>
        <p:spPr/>
        <p:txBody>
          <a:bodyPr/>
          <a:lstStyle/>
          <a:p>
            <a:fld id="{58324130-34CE-4660-851C-FF62A77A3040}" type="slidenum">
              <a:rPr lang="en-US" smtClean="0"/>
              <a:t>49</a:t>
            </a:fld>
            <a:endParaRPr lang="en-US"/>
          </a:p>
        </p:txBody>
      </p:sp>
    </p:spTree>
    <p:extLst>
      <p:ext uri="{BB962C8B-B14F-4D97-AF65-F5344CB8AC3E}">
        <p14:creationId xmlns:p14="http://schemas.microsoft.com/office/powerpoint/2010/main" val="30301030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0875B7-23A8-676D-64F0-75F20B4E52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73516-9455-49B4-4045-11A2582E2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80A171-E366-E785-C1F5-49EF5F78E2D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66F89E-515D-80C6-5270-34D6D052F6CB}"/>
              </a:ext>
            </a:extLst>
          </p:cNvPr>
          <p:cNvSpPr>
            <a:spLocks noGrp="1"/>
          </p:cNvSpPr>
          <p:nvPr>
            <p:ph type="sldNum" sz="quarter" idx="5"/>
          </p:nvPr>
        </p:nvSpPr>
        <p:spPr/>
        <p:txBody>
          <a:bodyPr/>
          <a:lstStyle/>
          <a:p>
            <a:fld id="{58324130-34CE-4660-851C-FF62A77A3040}" type="slidenum">
              <a:rPr lang="en-US" smtClean="0"/>
              <a:t>50</a:t>
            </a:fld>
            <a:endParaRPr lang="en-US"/>
          </a:p>
        </p:txBody>
      </p:sp>
    </p:spTree>
    <p:extLst>
      <p:ext uri="{BB962C8B-B14F-4D97-AF65-F5344CB8AC3E}">
        <p14:creationId xmlns:p14="http://schemas.microsoft.com/office/powerpoint/2010/main" val="41742767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764B5-A407-D91D-9B83-9D6E463A7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B7837D-FE3B-9AB0-FFD4-CEC1572FA6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37356-368D-BA28-D3B1-541422587D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1225E6-C366-EDBE-6BE8-C064A431D13A}"/>
              </a:ext>
            </a:extLst>
          </p:cNvPr>
          <p:cNvSpPr>
            <a:spLocks noGrp="1"/>
          </p:cNvSpPr>
          <p:nvPr>
            <p:ph type="sldNum" sz="quarter" idx="5"/>
          </p:nvPr>
        </p:nvSpPr>
        <p:spPr/>
        <p:txBody>
          <a:bodyPr/>
          <a:lstStyle/>
          <a:p>
            <a:fld id="{58324130-34CE-4660-851C-FF62A77A3040}" type="slidenum">
              <a:rPr lang="en-US" smtClean="0"/>
              <a:t>51</a:t>
            </a:fld>
            <a:endParaRPr lang="en-US"/>
          </a:p>
        </p:txBody>
      </p:sp>
    </p:spTree>
    <p:extLst>
      <p:ext uri="{BB962C8B-B14F-4D97-AF65-F5344CB8AC3E}">
        <p14:creationId xmlns:p14="http://schemas.microsoft.com/office/powerpoint/2010/main" val="3698854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6</a:t>
            </a:fld>
            <a:endParaRPr lang="en-US"/>
          </a:p>
        </p:txBody>
      </p:sp>
    </p:spTree>
    <p:extLst>
      <p:ext uri="{BB962C8B-B14F-4D97-AF65-F5344CB8AC3E}">
        <p14:creationId xmlns:p14="http://schemas.microsoft.com/office/powerpoint/2010/main" val="40526097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FFFDD-7665-7FC5-6342-D3169DD26F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E7D1E-100C-E445-0D8C-9930DCFDA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7FD22-9539-33FA-F7E1-8540E4C57B3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6FF464-973D-F17E-9054-7DB9F294F6ED}"/>
              </a:ext>
            </a:extLst>
          </p:cNvPr>
          <p:cNvSpPr>
            <a:spLocks noGrp="1"/>
          </p:cNvSpPr>
          <p:nvPr>
            <p:ph type="sldNum" sz="quarter" idx="5"/>
          </p:nvPr>
        </p:nvSpPr>
        <p:spPr/>
        <p:txBody>
          <a:bodyPr/>
          <a:lstStyle/>
          <a:p>
            <a:fld id="{58324130-34CE-4660-851C-FF62A77A3040}" type="slidenum">
              <a:rPr lang="en-US" smtClean="0"/>
              <a:t>52</a:t>
            </a:fld>
            <a:endParaRPr lang="en-US"/>
          </a:p>
        </p:txBody>
      </p:sp>
    </p:spTree>
    <p:extLst>
      <p:ext uri="{BB962C8B-B14F-4D97-AF65-F5344CB8AC3E}">
        <p14:creationId xmlns:p14="http://schemas.microsoft.com/office/powerpoint/2010/main" val="2804924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AD589-213D-B960-5E69-02ADE63CB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AF0092-7454-658A-3736-211C9E606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A151E2-A1C1-8F1A-DD94-A4B2BB5E709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6DD73-FE39-61A0-C7B6-B4A271BE33E6}"/>
              </a:ext>
            </a:extLst>
          </p:cNvPr>
          <p:cNvSpPr>
            <a:spLocks noGrp="1"/>
          </p:cNvSpPr>
          <p:nvPr>
            <p:ph type="sldNum" sz="quarter" idx="5"/>
          </p:nvPr>
        </p:nvSpPr>
        <p:spPr/>
        <p:txBody>
          <a:bodyPr/>
          <a:lstStyle/>
          <a:p>
            <a:fld id="{58324130-34CE-4660-851C-FF62A77A3040}" type="slidenum">
              <a:rPr lang="en-US" smtClean="0"/>
              <a:t>53</a:t>
            </a:fld>
            <a:endParaRPr lang="en-US"/>
          </a:p>
        </p:txBody>
      </p:sp>
    </p:spTree>
    <p:extLst>
      <p:ext uri="{BB962C8B-B14F-4D97-AF65-F5344CB8AC3E}">
        <p14:creationId xmlns:p14="http://schemas.microsoft.com/office/powerpoint/2010/main" val="2512508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CF922-0CF9-9361-4C27-E67FF50349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9DF8F-3574-A268-0C19-A1892049E2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0B5189-3C21-B957-DF5A-A948C08A9B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5BDEBB-CD93-9AAF-706F-42E732C68286}"/>
              </a:ext>
            </a:extLst>
          </p:cNvPr>
          <p:cNvSpPr>
            <a:spLocks noGrp="1"/>
          </p:cNvSpPr>
          <p:nvPr>
            <p:ph type="sldNum" sz="quarter" idx="5"/>
          </p:nvPr>
        </p:nvSpPr>
        <p:spPr/>
        <p:txBody>
          <a:bodyPr/>
          <a:lstStyle/>
          <a:p>
            <a:fld id="{58324130-34CE-4660-851C-FF62A77A3040}" type="slidenum">
              <a:rPr lang="en-US" smtClean="0"/>
              <a:t>54</a:t>
            </a:fld>
            <a:endParaRPr lang="en-US"/>
          </a:p>
        </p:txBody>
      </p:sp>
    </p:spTree>
    <p:extLst>
      <p:ext uri="{BB962C8B-B14F-4D97-AF65-F5344CB8AC3E}">
        <p14:creationId xmlns:p14="http://schemas.microsoft.com/office/powerpoint/2010/main" val="385409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517DA-779C-072D-F92D-DB1A9DCBC2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C741B9-DB40-A7BB-A87F-3804E94461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09A41F-055F-FD13-FB94-4A9D321C93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5D7CB2B-6C77-2A2F-980D-CCDC6FD8747D}"/>
              </a:ext>
            </a:extLst>
          </p:cNvPr>
          <p:cNvSpPr>
            <a:spLocks noGrp="1"/>
          </p:cNvSpPr>
          <p:nvPr>
            <p:ph type="sldNum" sz="quarter" idx="5"/>
          </p:nvPr>
        </p:nvSpPr>
        <p:spPr/>
        <p:txBody>
          <a:bodyPr/>
          <a:lstStyle/>
          <a:p>
            <a:fld id="{58324130-34CE-4660-851C-FF62A77A3040}" type="slidenum">
              <a:rPr lang="en-US" smtClean="0"/>
              <a:t>55</a:t>
            </a:fld>
            <a:endParaRPr lang="en-US"/>
          </a:p>
        </p:txBody>
      </p:sp>
    </p:spTree>
    <p:extLst>
      <p:ext uri="{BB962C8B-B14F-4D97-AF65-F5344CB8AC3E}">
        <p14:creationId xmlns:p14="http://schemas.microsoft.com/office/powerpoint/2010/main" val="4099714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0D498-ACE7-6683-D160-C677E7680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6B66A-A7BA-6071-E044-51C8D76F7A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F571B6-8AA0-5A52-D4EA-F9EBC4C307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1BF3E75-8175-DD8E-01C6-6971A3214FC6}"/>
              </a:ext>
            </a:extLst>
          </p:cNvPr>
          <p:cNvSpPr>
            <a:spLocks noGrp="1"/>
          </p:cNvSpPr>
          <p:nvPr>
            <p:ph type="sldNum" sz="quarter" idx="5"/>
          </p:nvPr>
        </p:nvSpPr>
        <p:spPr/>
        <p:txBody>
          <a:bodyPr/>
          <a:lstStyle/>
          <a:p>
            <a:fld id="{58324130-34CE-4660-851C-FF62A77A3040}" type="slidenum">
              <a:rPr lang="en-US" smtClean="0"/>
              <a:t>56</a:t>
            </a:fld>
            <a:endParaRPr lang="en-US"/>
          </a:p>
        </p:txBody>
      </p:sp>
    </p:spTree>
    <p:extLst>
      <p:ext uri="{BB962C8B-B14F-4D97-AF65-F5344CB8AC3E}">
        <p14:creationId xmlns:p14="http://schemas.microsoft.com/office/powerpoint/2010/main" val="29343194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FC73B-3BB5-DBD5-8DEF-82906DE8E3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8C53CE-4F56-E5C6-502B-42D3188437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3B29B-4666-343A-AA69-D644CC6F68B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002835-2EE9-E394-3518-54182B35EA67}"/>
              </a:ext>
            </a:extLst>
          </p:cNvPr>
          <p:cNvSpPr>
            <a:spLocks noGrp="1"/>
          </p:cNvSpPr>
          <p:nvPr>
            <p:ph type="sldNum" sz="quarter" idx="5"/>
          </p:nvPr>
        </p:nvSpPr>
        <p:spPr/>
        <p:txBody>
          <a:bodyPr/>
          <a:lstStyle/>
          <a:p>
            <a:fld id="{58324130-34CE-4660-851C-FF62A77A3040}" type="slidenum">
              <a:rPr lang="en-US" smtClean="0"/>
              <a:t>57</a:t>
            </a:fld>
            <a:endParaRPr lang="en-US"/>
          </a:p>
        </p:txBody>
      </p:sp>
    </p:spTree>
    <p:extLst>
      <p:ext uri="{BB962C8B-B14F-4D97-AF65-F5344CB8AC3E}">
        <p14:creationId xmlns:p14="http://schemas.microsoft.com/office/powerpoint/2010/main" val="17845570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63C86-1A7A-1111-DFE2-98E3C1E3BA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3BC721-F4FD-EDB7-8900-D33712726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84309-1952-9C91-D6EB-83143B15B5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41FEC9E-7973-A3C3-408C-D490CB61B598}"/>
              </a:ext>
            </a:extLst>
          </p:cNvPr>
          <p:cNvSpPr>
            <a:spLocks noGrp="1"/>
          </p:cNvSpPr>
          <p:nvPr>
            <p:ph type="sldNum" sz="quarter" idx="5"/>
          </p:nvPr>
        </p:nvSpPr>
        <p:spPr/>
        <p:txBody>
          <a:bodyPr/>
          <a:lstStyle/>
          <a:p>
            <a:fld id="{58324130-34CE-4660-851C-FF62A77A3040}" type="slidenum">
              <a:rPr lang="en-US" smtClean="0"/>
              <a:t>58</a:t>
            </a:fld>
            <a:endParaRPr lang="en-US"/>
          </a:p>
        </p:txBody>
      </p:sp>
    </p:spTree>
    <p:extLst>
      <p:ext uri="{BB962C8B-B14F-4D97-AF65-F5344CB8AC3E}">
        <p14:creationId xmlns:p14="http://schemas.microsoft.com/office/powerpoint/2010/main" val="1909029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E2E04-65A8-2AF1-9A44-723EBEFD26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36B0F6-F676-E16C-6FDB-A1A97A2413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708644-74B1-C069-8003-8FDC186627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B5EE7A2-0802-F7C5-8771-6BE577B8D008}"/>
              </a:ext>
            </a:extLst>
          </p:cNvPr>
          <p:cNvSpPr>
            <a:spLocks noGrp="1"/>
          </p:cNvSpPr>
          <p:nvPr>
            <p:ph type="sldNum" sz="quarter" idx="5"/>
          </p:nvPr>
        </p:nvSpPr>
        <p:spPr/>
        <p:txBody>
          <a:bodyPr/>
          <a:lstStyle/>
          <a:p>
            <a:fld id="{58324130-34CE-4660-851C-FF62A77A3040}" type="slidenum">
              <a:rPr lang="en-US" smtClean="0"/>
              <a:t>59</a:t>
            </a:fld>
            <a:endParaRPr lang="en-US"/>
          </a:p>
        </p:txBody>
      </p:sp>
    </p:spTree>
    <p:extLst>
      <p:ext uri="{BB962C8B-B14F-4D97-AF65-F5344CB8AC3E}">
        <p14:creationId xmlns:p14="http://schemas.microsoft.com/office/powerpoint/2010/main" val="3998961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FE6420-86F4-738E-25E1-C865718A27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E185D-DB40-8D3B-5947-84C12020F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E990A4-9038-7271-3EB0-84977B7A74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7E7B1DD-7812-D174-C09F-E7AF190A45FC}"/>
              </a:ext>
            </a:extLst>
          </p:cNvPr>
          <p:cNvSpPr>
            <a:spLocks noGrp="1"/>
          </p:cNvSpPr>
          <p:nvPr>
            <p:ph type="sldNum" sz="quarter" idx="5"/>
          </p:nvPr>
        </p:nvSpPr>
        <p:spPr/>
        <p:txBody>
          <a:bodyPr/>
          <a:lstStyle/>
          <a:p>
            <a:fld id="{58324130-34CE-4660-851C-FF62A77A3040}" type="slidenum">
              <a:rPr lang="en-US" smtClean="0"/>
              <a:t>60</a:t>
            </a:fld>
            <a:endParaRPr lang="en-US"/>
          </a:p>
        </p:txBody>
      </p:sp>
    </p:spTree>
    <p:extLst>
      <p:ext uri="{BB962C8B-B14F-4D97-AF65-F5344CB8AC3E}">
        <p14:creationId xmlns:p14="http://schemas.microsoft.com/office/powerpoint/2010/main" val="3113373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DC34C-B679-22AA-1595-C312031003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000435-7139-9A06-F182-92887A56B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B61610-A57B-5635-3826-97BE0BE61E0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D93512-A597-B273-2B8C-959AA980B33D}"/>
              </a:ext>
            </a:extLst>
          </p:cNvPr>
          <p:cNvSpPr>
            <a:spLocks noGrp="1"/>
          </p:cNvSpPr>
          <p:nvPr>
            <p:ph type="sldNum" sz="quarter" idx="5"/>
          </p:nvPr>
        </p:nvSpPr>
        <p:spPr/>
        <p:txBody>
          <a:bodyPr/>
          <a:lstStyle/>
          <a:p>
            <a:fld id="{58324130-34CE-4660-851C-FF62A77A3040}" type="slidenum">
              <a:rPr lang="en-US" smtClean="0"/>
              <a:t>61</a:t>
            </a:fld>
            <a:endParaRPr lang="en-US"/>
          </a:p>
        </p:txBody>
      </p:sp>
    </p:spTree>
    <p:extLst>
      <p:ext uri="{BB962C8B-B14F-4D97-AF65-F5344CB8AC3E}">
        <p14:creationId xmlns:p14="http://schemas.microsoft.com/office/powerpoint/2010/main" val="39946936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9</a:t>
            </a:fld>
            <a:endParaRPr lang="en-US"/>
          </a:p>
        </p:txBody>
      </p:sp>
    </p:spTree>
    <p:extLst>
      <p:ext uri="{BB962C8B-B14F-4D97-AF65-F5344CB8AC3E}">
        <p14:creationId xmlns:p14="http://schemas.microsoft.com/office/powerpoint/2010/main" val="5029704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2CF08-F51C-13FC-7040-EC632936E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430376-FA09-577C-58FB-E9AE3A0715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2822A-5C4B-CB8A-AF43-711E973D8E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005834F-9244-9977-FB9D-59BA5BBE15F9}"/>
              </a:ext>
            </a:extLst>
          </p:cNvPr>
          <p:cNvSpPr>
            <a:spLocks noGrp="1"/>
          </p:cNvSpPr>
          <p:nvPr>
            <p:ph type="sldNum" sz="quarter" idx="5"/>
          </p:nvPr>
        </p:nvSpPr>
        <p:spPr/>
        <p:txBody>
          <a:bodyPr/>
          <a:lstStyle/>
          <a:p>
            <a:fld id="{58324130-34CE-4660-851C-FF62A77A3040}" type="slidenum">
              <a:rPr lang="en-US" smtClean="0"/>
              <a:t>62</a:t>
            </a:fld>
            <a:endParaRPr lang="en-US"/>
          </a:p>
        </p:txBody>
      </p:sp>
    </p:spTree>
    <p:extLst>
      <p:ext uri="{BB962C8B-B14F-4D97-AF65-F5344CB8AC3E}">
        <p14:creationId xmlns:p14="http://schemas.microsoft.com/office/powerpoint/2010/main" val="2402003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7AE453-5738-E804-AC0C-DDF984E6B7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2661FB-BF3D-F2CF-34D6-4601943D6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64B89C-98CD-84ED-CE45-BE2E902E5CF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E8CE8-3167-AF77-DFAA-0E38A98D307D}"/>
              </a:ext>
            </a:extLst>
          </p:cNvPr>
          <p:cNvSpPr>
            <a:spLocks noGrp="1"/>
          </p:cNvSpPr>
          <p:nvPr>
            <p:ph type="sldNum" sz="quarter" idx="5"/>
          </p:nvPr>
        </p:nvSpPr>
        <p:spPr/>
        <p:txBody>
          <a:bodyPr/>
          <a:lstStyle/>
          <a:p>
            <a:fld id="{58324130-34CE-4660-851C-FF62A77A3040}" type="slidenum">
              <a:rPr lang="en-US" smtClean="0"/>
              <a:t>63</a:t>
            </a:fld>
            <a:endParaRPr lang="en-US"/>
          </a:p>
        </p:txBody>
      </p:sp>
    </p:spTree>
    <p:extLst>
      <p:ext uri="{BB962C8B-B14F-4D97-AF65-F5344CB8AC3E}">
        <p14:creationId xmlns:p14="http://schemas.microsoft.com/office/powerpoint/2010/main" val="31026904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963BA-D199-A9BC-940A-7F8DA06EA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A6ACB8-52EE-2101-32F0-FF32F71B4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F0A98-1F30-349D-B0A4-CB282706832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D54B746-45A3-16E3-09E0-589234A87111}"/>
              </a:ext>
            </a:extLst>
          </p:cNvPr>
          <p:cNvSpPr>
            <a:spLocks noGrp="1"/>
          </p:cNvSpPr>
          <p:nvPr>
            <p:ph type="sldNum" sz="quarter" idx="5"/>
          </p:nvPr>
        </p:nvSpPr>
        <p:spPr/>
        <p:txBody>
          <a:bodyPr/>
          <a:lstStyle/>
          <a:p>
            <a:fld id="{58324130-34CE-4660-851C-FF62A77A3040}" type="slidenum">
              <a:rPr lang="en-US" smtClean="0"/>
              <a:t>65</a:t>
            </a:fld>
            <a:endParaRPr lang="en-US"/>
          </a:p>
        </p:txBody>
      </p:sp>
    </p:spTree>
    <p:extLst>
      <p:ext uri="{BB962C8B-B14F-4D97-AF65-F5344CB8AC3E}">
        <p14:creationId xmlns:p14="http://schemas.microsoft.com/office/powerpoint/2010/main" val="25174633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72</a:t>
            </a:fld>
            <a:endParaRPr lang="en-US"/>
          </a:p>
        </p:txBody>
      </p:sp>
    </p:spTree>
    <p:extLst>
      <p:ext uri="{BB962C8B-B14F-4D97-AF65-F5344CB8AC3E}">
        <p14:creationId xmlns:p14="http://schemas.microsoft.com/office/powerpoint/2010/main" val="610471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0CCC5-524C-7986-DC55-5B97C03DB5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048471-6FF7-1D9F-A08E-BFF575609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4C99B7-3E91-EA19-55F3-042DCB6BF97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75C75F9-2C7F-38E3-B62D-981FECF1FF68}"/>
              </a:ext>
            </a:extLst>
          </p:cNvPr>
          <p:cNvSpPr>
            <a:spLocks noGrp="1"/>
          </p:cNvSpPr>
          <p:nvPr>
            <p:ph type="sldNum" sz="quarter" idx="5"/>
          </p:nvPr>
        </p:nvSpPr>
        <p:spPr/>
        <p:txBody>
          <a:bodyPr/>
          <a:lstStyle/>
          <a:p>
            <a:fld id="{58324130-34CE-4660-851C-FF62A77A3040}" type="slidenum">
              <a:rPr lang="en-US" smtClean="0"/>
              <a:t>73</a:t>
            </a:fld>
            <a:endParaRPr lang="en-US"/>
          </a:p>
        </p:txBody>
      </p:sp>
    </p:spTree>
    <p:extLst>
      <p:ext uri="{BB962C8B-B14F-4D97-AF65-F5344CB8AC3E}">
        <p14:creationId xmlns:p14="http://schemas.microsoft.com/office/powerpoint/2010/main" val="20631427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895B2-A3A2-EAA5-9955-3DF90B5764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E50105-80A7-F398-36EC-27D6A5C1B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651476-0E45-B0B9-47A6-41B9C7D486D3}"/>
              </a:ext>
            </a:extLst>
          </p:cNvPr>
          <p:cNvSpPr>
            <a:spLocks noGrp="1"/>
          </p:cNvSpPr>
          <p:nvPr>
            <p:ph type="body" idx="1"/>
          </p:nvPr>
        </p:nvSpPr>
        <p:spPr/>
        <p:txBody>
          <a:bodyPr/>
          <a:lstStyle/>
          <a:p>
            <a:r>
              <a:rPr lang="en-US" err="1"/>
              <a:t>Acortar</a:t>
            </a:r>
            <a:endParaRPr lang="en-US"/>
          </a:p>
          <a:p>
            <a:r>
              <a:rPr lang="en-US" err="1"/>
              <a:t>Ir</a:t>
            </a:r>
            <a:r>
              <a:rPr lang="en-US"/>
              <a:t> al grano</a:t>
            </a:r>
          </a:p>
          <a:p>
            <a:r>
              <a:rPr lang="en-US" err="1"/>
              <a:t>Asumir</a:t>
            </a:r>
            <a:r>
              <a:rPr lang="en-US"/>
              <a:t> que </a:t>
            </a:r>
            <a:r>
              <a:rPr lang="en-US" err="1"/>
              <a:t>saben</a:t>
            </a:r>
            <a:r>
              <a:rPr lang="en-US"/>
              <a:t> </a:t>
            </a:r>
            <a:r>
              <a:rPr lang="en-US" err="1"/>
              <a:t>cosas</a:t>
            </a:r>
            <a:r>
              <a:rPr lang="en-US"/>
              <a:t> </a:t>
            </a:r>
            <a:r>
              <a:rPr lang="en-US" err="1"/>
              <a:t>como</a:t>
            </a:r>
            <a:r>
              <a:rPr lang="en-US"/>
              <a:t> las </a:t>
            </a:r>
            <a:r>
              <a:rPr lang="en-US" err="1"/>
              <a:t>definiciones</a:t>
            </a:r>
            <a:r>
              <a:rPr lang="en-US"/>
              <a:t> de </a:t>
            </a:r>
            <a:r>
              <a:rPr lang="en-US" err="1"/>
              <a:t>Mplot</a:t>
            </a:r>
            <a:r>
              <a:rPr lang="en-US"/>
              <a:t> y las </a:t>
            </a:r>
            <a:r>
              <a:rPr lang="en-US" err="1"/>
              <a:t>literalidades</a:t>
            </a:r>
            <a:r>
              <a:rPr lang="en-US"/>
              <a:t> de las </a:t>
            </a:r>
            <a:r>
              <a:rPr lang="en-US" err="1"/>
              <a:t>hipótesis</a:t>
            </a:r>
            <a:endParaRPr lang="en-US"/>
          </a:p>
          <a:p>
            <a:r>
              <a:rPr lang="en-US" err="1"/>
              <a:t>Describir</a:t>
            </a:r>
            <a:r>
              <a:rPr lang="en-US"/>
              <a:t> bien </a:t>
            </a:r>
            <a:r>
              <a:rPr lang="en-US" err="1"/>
              <a:t>todas</a:t>
            </a:r>
            <a:r>
              <a:rPr lang="en-US"/>
              <a:t> las </a:t>
            </a:r>
            <a:r>
              <a:rPr lang="en-US" err="1"/>
              <a:t>imágenes</a:t>
            </a:r>
            <a:r>
              <a:rPr lang="en-US"/>
              <a:t> (que las </a:t>
            </a:r>
            <a:r>
              <a:rPr lang="en-US" err="1"/>
              <a:t>diapositivas</a:t>
            </a:r>
            <a:r>
              <a:rPr lang="en-US"/>
              <a:t> Tengan </a:t>
            </a:r>
            <a:r>
              <a:rPr lang="en-US" err="1"/>
              <a:t>texto</a:t>
            </a:r>
            <a:r>
              <a:rPr lang="en-US"/>
              <a:t> </a:t>
            </a:r>
            <a:r>
              <a:rPr lang="en-US" err="1"/>
              <a:t>suficiente</a:t>
            </a:r>
            <a:r>
              <a:rPr lang="en-US"/>
              <a:t> para saber de </a:t>
            </a:r>
            <a:r>
              <a:rPr lang="en-US" err="1"/>
              <a:t>qué</a:t>
            </a:r>
            <a:r>
              <a:rPr lang="en-US"/>
              <a:t> </a:t>
            </a:r>
            <a:r>
              <a:rPr lang="en-US" err="1"/>
              <a:t>hablas</a:t>
            </a:r>
            <a:r>
              <a:rPr lang="en-US"/>
              <a:t> </a:t>
            </a:r>
            <a:r>
              <a:rPr lang="en-US" err="1"/>
              <a:t>si</a:t>
            </a:r>
            <a:r>
              <a:rPr lang="en-US"/>
              <a:t> </a:t>
            </a:r>
            <a:r>
              <a:rPr lang="en-US" err="1"/>
              <a:t>activas</a:t>
            </a:r>
            <a:r>
              <a:rPr lang="en-US"/>
              <a:t> </a:t>
            </a:r>
            <a:r>
              <a:rPr lang="en-US" err="1"/>
              <a:t>el</a:t>
            </a:r>
            <a:r>
              <a:rPr lang="en-US"/>
              <a:t> </a:t>
            </a:r>
            <a:r>
              <a:rPr lang="en-US" err="1"/>
              <a:t>andaluz</a:t>
            </a:r>
            <a:r>
              <a:rPr lang="en-US"/>
              <a:t>)</a:t>
            </a:r>
          </a:p>
          <a:p>
            <a:endParaRPr lang="en-US"/>
          </a:p>
        </p:txBody>
      </p:sp>
      <p:sp>
        <p:nvSpPr>
          <p:cNvPr id="4" name="Slide Number Placeholder 3">
            <a:extLst>
              <a:ext uri="{FF2B5EF4-FFF2-40B4-BE49-F238E27FC236}">
                <a16:creationId xmlns:a16="http://schemas.microsoft.com/office/drawing/2014/main" id="{C6748082-31F7-A337-291B-854579A87936}"/>
              </a:ext>
            </a:extLst>
          </p:cNvPr>
          <p:cNvSpPr>
            <a:spLocks noGrp="1"/>
          </p:cNvSpPr>
          <p:nvPr>
            <p:ph type="sldNum" sz="quarter" idx="5"/>
          </p:nvPr>
        </p:nvSpPr>
        <p:spPr/>
        <p:txBody>
          <a:bodyPr/>
          <a:lstStyle/>
          <a:p>
            <a:fld id="{58324130-34CE-4660-851C-FF62A77A3040}" type="slidenum">
              <a:rPr lang="en-US" smtClean="0"/>
              <a:t>75</a:t>
            </a:fld>
            <a:endParaRPr lang="en-US"/>
          </a:p>
        </p:txBody>
      </p:sp>
    </p:spTree>
    <p:extLst>
      <p:ext uri="{BB962C8B-B14F-4D97-AF65-F5344CB8AC3E}">
        <p14:creationId xmlns:p14="http://schemas.microsoft.com/office/powerpoint/2010/main" val="240882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10</a:t>
            </a:fld>
            <a:endParaRPr lang="en-US"/>
          </a:p>
        </p:txBody>
      </p:sp>
    </p:spTree>
    <p:extLst>
      <p:ext uri="{BB962C8B-B14F-4D97-AF65-F5344CB8AC3E}">
        <p14:creationId xmlns:p14="http://schemas.microsoft.com/office/powerpoint/2010/main" val="2605539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58105A-CA3A-B4D0-3E48-9D6881AA8D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011C7-77C5-BB57-9425-516B80902E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09411-D76A-0B70-36EA-C88A39695529}"/>
              </a:ext>
            </a:extLst>
          </p:cNvPr>
          <p:cNvSpPr>
            <a:spLocks noGrp="1"/>
          </p:cNvSpPr>
          <p:nvPr>
            <p:ph type="body" idx="1"/>
          </p:nvPr>
        </p:nvSpPr>
        <p:spPr/>
        <p:txBody>
          <a:bodyPr/>
          <a:lstStyle/>
          <a:p>
            <a:r>
              <a:rPr lang="en-US" baseline="0" err="1"/>
              <a:t>ddd</a:t>
            </a:r>
            <a:endParaRPr lang="en-US" baseline="0"/>
          </a:p>
        </p:txBody>
      </p:sp>
      <p:sp>
        <p:nvSpPr>
          <p:cNvPr id="4" name="Slide Number Placeholder 3">
            <a:extLst>
              <a:ext uri="{FF2B5EF4-FFF2-40B4-BE49-F238E27FC236}">
                <a16:creationId xmlns:a16="http://schemas.microsoft.com/office/drawing/2014/main" id="{3514F9A2-4440-E45C-0A94-B1FA3B1A3B53}"/>
              </a:ext>
            </a:extLst>
          </p:cNvPr>
          <p:cNvSpPr>
            <a:spLocks noGrp="1"/>
          </p:cNvSpPr>
          <p:nvPr>
            <p:ph type="sldNum" sz="quarter" idx="5"/>
          </p:nvPr>
        </p:nvSpPr>
        <p:spPr/>
        <p:txBody>
          <a:bodyPr/>
          <a:lstStyle/>
          <a:p>
            <a:fld id="{58324130-34CE-4660-851C-FF62A77A3040}" type="slidenum">
              <a:rPr lang="en-US" smtClean="0"/>
              <a:t>11</a:t>
            </a:fld>
            <a:endParaRPr lang="en-US"/>
          </a:p>
        </p:txBody>
      </p:sp>
    </p:spTree>
    <p:extLst>
      <p:ext uri="{BB962C8B-B14F-4D97-AF65-F5344CB8AC3E}">
        <p14:creationId xmlns:p14="http://schemas.microsoft.com/office/powerpoint/2010/main" val="572073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1CC30-029F-20A9-CA80-0CFBB30925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45AB68-7875-9B0A-2AE3-15FD894639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8FFBF-295D-A897-B46A-14C6BA385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661E12-1868-D53B-6154-5ACE642E2377}"/>
              </a:ext>
            </a:extLst>
          </p:cNvPr>
          <p:cNvSpPr>
            <a:spLocks noGrp="1"/>
          </p:cNvSpPr>
          <p:nvPr>
            <p:ph type="sldNum" sz="quarter" idx="5"/>
          </p:nvPr>
        </p:nvSpPr>
        <p:spPr/>
        <p:txBody>
          <a:bodyPr/>
          <a:lstStyle/>
          <a:p>
            <a:fld id="{58324130-34CE-4660-851C-FF62A77A3040}" type="slidenum">
              <a:rPr lang="en-US" smtClean="0"/>
              <a:t>12</a:t>
            </a:fld>
            <a:endParaRPr lang="en-US"/>
          </a:p>
        </p:txBody>
      </p:sp>
    </p:spTree>
    <p:extLst>
      <p:ext uri="{BB962C8B-B14F-4D97-AF65-F5344CB8AC3E}">
        <p14:creationId xmlns:p14="http://schemas.microsoft.com/office/powerpoint/2010/main" val="4009904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3D1C-FF7D-0A48-2169-C77ABDD65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BBD8BE-F881-21EF-0F61-54FE8E16F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23E80-6042-800D-0999-445354385D8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2C4BF79-3FBC-48F6-C375-142160C87C26}"/>
              </a:ext>
            </a:extLst>
          </p:cNvPr>
          <p:cNvSpPr>
            <a:spLocks noGrp="1"/>
          </p:cNvSpPr>
          <p:nvPr>
            <p:ph type="sldNum" sz="quarter" idx="5"/>
          </p:nvPr>
        </p:nvSpPr>
        <p:spPr/>
        <p:txBody>
          <a:bodyPr/>
          <a:lstStyle/>
          <a:p>
            <a:fld id="{58324130-34CE-4660-851C-FF62A77A3040}" type="slidenum">
              <a:rPr lang="en-US" smtClean="0"/>
              <a:t>13</a:t>
            </a:fld>
            <a:endParaRPr lang="en-US"/>
          </a:p>
        </p:txBody>
      </p:sp>
    </p:spTree>
    <p:extLst>
      <p:ext uri="{BB962C8B-B14F-4D97-AF65-F5344CB8AC3E}">
        <p14:creationId xmlns:p14="http://schemas.microsoft.com/office/powerpoint/2010/main" val="977940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14</a:t>
            </a:fld>
            <a:endParaRPr lang="en-US"/>
          </a:p>
        </p:txBody>
      </p:sp>
    </p:spTree>
    <p:extLst>
      <p:ext uri="{BB962C8B-B14F-4D97-AF65-F5344CB8AC3E}">
        <p14:creationId xmlns:p14="http://schemas.microsoft.com/office/powerpoint/2010/main" val="115254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09D3-520E-B9F0-2225-32C99D811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765F36-8DD1-4A2A-D5CD-32D7EAEAD2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ED153-39F3-2F89-40B1-591FF50638FB}"/>
              </a:ext>
            </a:extLst>
          </p:cNvPr>
          <p:cNvSpPr>
            <a:spLocks noGrp="1"/>
          </p:cNvSpPr>
          <p:nvPr>
            <p:ph type="dt" sz="half" idx="10"/>
          </p:nvPr>
        </p:nvSpPr>
        <p:spPr/>
        <p:txBody>
          <a:bodyPr/>
          <a:lstStyle/>
          <a:p>
            <a:fld id="{8DFF1CCB-2342-4D44-A185-963491ED10E4}" type="datetime1">
              <a:rPr lang="en-US" smtClean="0"/>
              <a:t>5/15/2025</a:t>
            </a:fld>
            <a:endParaRPr lang="en-US"/>
          </a:p>
        </p:txBody>
      </p:sp>
      <p:sp>
        <p:nvSpPr>
          <p:cNvPr id="5" name="Footer Placeholder 4">
            <a:extLst>
              <a:ext uri="{FF2B5EF4-FFF2-40B4-BE49-F238E27FC236}">
                <a16:creationId xmlns:a16="http://schemas.microsoft.com/office/drawing/2014/main" id="{4964A64C-6A10-9143-C4AE-E08B0085E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989-C143-5BA9-73F8-10BBD812847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32011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AB30-3140-7A9F-D55D-68BF97E356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DC56D-285D-6DDF-717F-B5C836F684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E43A0-5379-E761-792F-E2B86F575754}"/>
              </a:ext>
            </a:extLst>
          </p:cNvPr>
          <p:cNvSpPr>
            <a:spLocks noGrp="1"/>
          </p:cNvSpPr>
          <p:nvPr>
            <p:ph type="dt" sz="half" idx="10"/>
          </p:nvPr>
        </p:nvSpPr>
        <p:spPr/>
        <p:txBody>
          <a:bodyPr/>
          <a:lstStyle/>
          <a:p>
            <a:fld id="{D0377C8F-2D4F-4220-BFA7-8B9099ACEDA7}" type="datetime1">
              <a:rPr lang="en-US" smtClean="0"/>
              <a:t>5/15/2025</a:t>
            </a:fld>
            <a:endParaRPr lang="en-US"/>
          </a:p>
        </p:txBody>
      </p:sp>
      <p:sp>
        <p:nvSpPr>
          <p:cNvPr id="5" name="Footer Placeholder 4">
            <a:extLst>
              <a:ext uri="{FF2B5EF4-FFF2-40B4-BE49-F238E27FC236}">
                <a16:creationId xmlns:a16="http://schemas.microsoft.com/office/drawing/2014/main" id="{92AC0442-B677-58DA-5DC1-ECC11B7D6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B7611-753E-5258-7E55-5439DAE1917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8233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652449-D8FD-35E6-14EE-80D6A5E987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2D63B-0FB7-0DB9-744E-3E4DB8EDB8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67055-4162-C925-E785-D3C4CBA74465}"/>
              </a:ext>
            </a:extLst>
          </p:cNvPr>
          <p:cNvSpPr>
            <a:spLocks noGrp="1"/>
          </p:cNvSpPr>
          <p:nvPr>
            <p:ph type="dt" sz="half" idx="10"/>
          </p:nvPr>
        </p:nvSpPr>
        <p:spPr/>
        <p:txBody>
          <a:bodyPr/>
          <a:lstStyle/>
          <a:p>
            <a:fld id="{B6C5257E-9BBD-4013-A17E-8629C6E5F0D8}" type="datetime1">
              <a:rPr lang="en-US" smtClean="0"/>
              <a:t>5/15/2025</a:t>
            </a:fld>
            <a:endParaRPr lang="en-US"/>
          </a:p>
        </p:txBody>
      </p:sp>
      <p:sp>
        <p:nvSpPr>
          <p:cNvPr id="5" name="Footer Placeholder 4">
            <a:extLst>
              <a:ext uri="{FF2B5EF4-FFF2-40B4-BE49-F238E27FC236}">
                <a16:creationId xmlns:a16="http://schemas.microsoft.com/office/drawing/2014/main" id="{C5F82C1B-19AE-ECC5-9522-D3E9CA0F9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AC396-9A63-EB1A-96F3-4BAD190533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404717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7895-2162-C699-10F9-37781A848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95627-149F-3B86-DE20-72F852ED17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55E19-53AC-337C-0BA5-6464A85CB650}"/>
              </a:ext>
            </a:extLst>
          </p:cNvPr>
          <p:cNvSpPr>
            <a:spLocks noGrp="1"/>
          </p:cNvSpPr>
          <p:nvPr>
            <p:ph type="dt" sz="half" idx="10"/>
          </p:nvPr>
        </p:nvSpPr>
        <p:spPr/>
        <p:txBody>
          <a:bodyPr/>
          <a:lstStyle/>
          <a:p>
            <a:fld id="{6EB8565D-D964-41A3-B5C5-1DD987A5662B}" type="datetime1">
              <a:rPr lang="en-US" smtClean="0"/>
              <a:t>5/15/2025</a:t>
            </a:fld>
            <a:endParaRPr lang="en-US"/>
          </a:p>
        </p:txBody>
      </p:sp>
      <p:sp>
        <p:nvSpPr>
          <p:cNvPr id="5" name="Footer Placeholder 4">
            <a:extLst>
              <a:ext uri="{FF2B5EF4-FFF2-40B4-BE49-F238E27FC236}">
                <a16:creationId xmlns:a16="http://schemas.microsoft.com/office/drawing/2014/main" id="{340FBD43-23AA-E2A6-04F6-AE4DA3FA6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AF348-7440-77AB-BE78-9BD89A989699}"/>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07663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8209-6EBB-86A6-6D56-12AB25807C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A2501-3D45-5FAE-AF92-09E632AAB8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A36C7-C6AA-7D9F-790D-77D8D28FC130}"/>
              </a:ext>
            </a:extLst>
          </p:cNvPr>
          <p:cNvSpPr>
            <a:spLocks noGrp="1"/>
          </p:cNvSpPr>
          <p:nvPr>
            <p:ph type="dt" sz="half" idx="10"/>
          </p:nvPr>
        </p:nvSpPr>
        <p:spPr/>
        <p:txBody>
          <a:bodyPr/>
          <a:lstStyle/>
          <a:p>
            <a:fld id="{A08694DE-844B-49E4-A9F6-192C642E3C44}" type="datetime1">
              <a:rPr lang="en-US" smtClean="0"/>
              <a:t>5/15/2025</a:t>
            </a:fld>
            <a:endParaRPr lang="en-US"/>
          </a:p>
        </p:txBody>
      </p:sp>
      <p:sp>
        <p:nvSpPr>
          <p:cNvPr id="5" name="Footer Placeholder 4">
            <a:extLst>
              <a:ext uri="{FF2B5EF4-FFF2-40B4-BE49-F238E27FC236}">
                <a16:creationId xmlns:a16="http://schemas.microsoft.com/office/drawing/2014/main" id="{05F33DFF-1003-D328-E454-4E0C1A7AF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EE774-1298-990C-3DF0-EC6787B33F66}"/>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6164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5C46-3442-E15B-0884-D95C167E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0C7EC-54C2-3891-1A28-16C6D81F5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305982-C6C9-6781-FC77-007EC8989B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368E0B-3940-DA17-33E0-4C90EDB853CC}"/>
              </a:ext>
            </a:extLst>
          </p:cNvPr>
          <p:cNvSpPr>
            <a:spLocks noGrp="1"/>
          </p:cNvSpPr>
          <p:nvPr>
            <p:ph type="dt" sz="half" idx="10"/>
          </p:nvPr>
        </p:nvSpPr>
        <p:spPr/>
        <p:txBody>
          <a:bodyPr/>
          <a:lstStyle/>
          <a:p>
            <a:fld id="{AA0505C3-93AC-4289-8C16-3810CA4B6E12}" type="datetime1">
              <a:rPr lang="en-US" smtClean="0"/>
              <a:t>5/15/2025</a:t>
            </a:fld>
            <a:endParaRPr lang="en-US"/>
          </a:p>
        </p:txBody>
      </p:sp>
      <p:sp>
        <p:nvSpPr>
          <p:cNvPr id="6" name="Footer Placeholder 5">
            <a:extLst>
              <a:ext uri="{FF2B5EF4-FFF2-40B4-BE49-F238E27FC236}">
                <a16:creationId xmlns:a16="http://schemas.microsoft.com/office/drawing/2014/main" id="{56716C13-EA34-93B1-7265-A4E92BE0B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34C9F-338E-3185-D67C-CE15D37135E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49993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A8C0-10CB-830F-4F70-098C674D17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9DE116-C012-B0D8-D45B-D15418EB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3BEF9-CB67-8F70-AE1C-8ADA5F8D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0440E4-DE97-B6A5-6E0C-58FFF9637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03D644-422C-FB30-5F30-88557F1E4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57E978-26BC-B896-69D9-8F43A8CF46FD}"/>
              </a:ext>
            </a:extLst>
          </p:cNvPr>
          <p:cNvSpPr>
            <a:spLocks noGrp="1"/>
          </p:cNvSpPr>
          <p:nvPr>
            <p:ph type="dt" sz="half" idx="10"/>
          </p:nvPr>
        </p:nvSpPr>
        <p:spPr/>
        <p:txBody>
          <a:bodyPr/>
          <a:lstStyle/>
          <a:p>
            <a:fld id="{E6B81CA0-9BDC-4CB4-A6D3-4AAB74135C92}" type="datetime1">
              <a:rPr lang="en-US" smtClean="0"/>
              <a:t>5/15/2025</a:t>
            </a:fld>
            <a:endParaRPr lang="en-US"/>
          </a:p>
        </p:txBody>
      </p:sp>
      <p:sp>
        <p:nvSpPr>
          <p:cNvPr id="8" name="Footer Placeholder 7">
            <a:extLst>
              <a:ext uri="{FF2B5EF4-FFF2-40B4-BE49-F238E27FC236}">
                <a16:creationId xmlns:a16="http://schemas.microsoft.com/office/drawing/2014/main" id="{AF687803-CBDB-876E-6806-7FD55D5C7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68A0C-4CCA-1E13-E9FC-1776EEDAF5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9975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923-3A52-1079-6704-B1256745E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22F2C5-D8AD-5891-1F7E-1DE04D8A5663}"/>
              </a:ext>
            </a:extLst>
          </p:cNvPr>
          <p:cNvSpPr>
            <a:spLocks noGrp="1"/>
          </p:cNvSpPr>
          <p:nvPr>
            <p:ph type="dt" sz="half" idx="10"/>
          </p:nvPr>
        </p:nvSpPr>
        <p:spPr/>
        <p:txBody>
          <a:bodyPr/>
          <a:lstStyle/>
          <a:p>
            <a:fld id="{45EF45C1-E9E0-4DDA-872C-951DC06EC2CE}" type="datetime1">
              <a:rPr lang="en-US" smtClean="0"/>
              <a:t>5/15/2025</a:t>
            </a:fld>
            <a:endParaRPr lang="en-US"/>
          </a:p>
        </p:txBody>
      </p:sp>
      <p:sp>
        <p:nvSpPr>
          <p:cNvPr id="4" name="Footer Placeholder 3">
            <a:extLst>
              <a:ext uri="{FF2B5EF4-FFF2-40B4-BE49-F238E27FC236}">
                <a16:creationId xmlns:a16="http://schemas.microsoft.com/office/drawing/2014/main" id="{0BB935CF-93D0-559F-693D-F62F7DE2F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9E1643-D20E-CD06-8B92-C479FE83D58D}"/>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81573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1DBB11-BBE6-5D54-406F-7B728B40D7E0}"/>
              </a:ext>
            </a:extLst>
          </p:cNvPr>
          <p:cNvSpPr>
            <a:spLocks noGrp="1"/>
          </p:cNvSpPr>
          <p:nvPr>
            <p:ph type="dt" sz="half" idx="10"/>
          </p:nvPr>
        </p:nvSpPr>
        <p:spPr/>
        <p:txBody>
          <a:bodyPr/>
          <a:lstStyle/>
          <a:p>
            <a:fld id="{C6569219-955E-44CA-88E6-DE13307D5E25}" type="datetime1">
              <a:rPr lang="en-US" smtClean="0"/>
              <a:t>5/15/2025</a:t>
            </a:fld>
            <a:endParaRPr lang="en-US"/>
          </a:p>
        </p:txBody>
      </p:sp>
      <p:sp>
        <p:nvSpPr>
          <p:cNvPr id="3" name="Footer Placeholder 2">
            <a:extLst>
              <a:ext uri="{FF2B5EF4-FFF2-40B4-BE49-F238E27FC236}">
                <a16:creationId xmlns:a16="http://schemas.microsoft.com/office/drawing/2014/main" id="{EDADB437-0D0C-6C30-77B5-AC3872D6F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24B44-09AB-0AB7-4200-146983F8E15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1748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54A7-AF0F-4C2A-0184-FD58B629D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C576F-B910-84FD-EF3E-70DBD63D96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68EFD-421F-E414-1F0E-AD77BBC89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051EB-4459-16DE-A060-955712796622}"/>
              </a:ext>
            </a:extLst>
          </p:cNvPr>
          <p:cNvSpPr>
            <a:spLocks noGrp="1"/>
          </p:cNvSpPr>
          <p:nvPr>
            <p:ph type="dt" sz="half" idx="10"/>
          </p:nvPr>
        </p:nvSpPr>
        <p:spPr/>
        <p:txBody>
          <a:bodyPr/>
          <a:lstStyle/>
          <a:p>
            <a:fld id="{18B21F0B-9E18-4974-BB7C-04DE2EB18BD5}" type="datetime1">
              <a:rPr lang="en-US" smtClean="0"/>
              <a:t>5/15/2025</a:t>
            </a:fld>
            <a:endParaRPr lang="en-US"/>
          </a:p>
        </p:txBody>
      </p:sp>
      <p:sp>
        <p:nvSpPr>
          <p:cNvPr id="6" name="Footer Placeholder 5">
            <a:extLst>
              <a:ext uri="{FF2B5EF4-FFF2-40B4-BE49-F238E27FC236}">
                <a16:creationId xmlns:a16="http://schemas.microsoft.com/office/drawing/2014/main" id="{87A68DA9-7A92-C0DF-CD67-D7663476D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70DE4-072F-CCB1-4913-743C5FD5800C}"/>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65382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C881-A8F0-1872-6CB7-152FA8FBB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4BB78-26EC-B414-AA96-852A15FB9D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931336-61D3-F82A-1C4B-C576FF15C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74670-41FA-9D2E-59A4-549E0AF544C6}"/>
              </a:ext>
            </a:extLst>
          </p:cNvPr>
          <p:cNvSpPr>
            <a:spLocks noGrp="1"/>
          </p:cNvSpPr>
          <p:nvPr>
            <p:ph type="dt" sz="half" idx="10"/>
          </p:nvPr>
        </p:nvSpPr>
        <p:spPr/>
        <p:txBody>
          <a:bodyPr/>
          <a:lstStyle/>
          <a:p>
            <a:fld id="{C85AD6EB-AB3B-4EE5-9381-4534260E9446}" type="datetime1">
              <a:rPr lang="en-US" smtClean="0"/>
              <a:t>5/15/2025</a:t>
            </a:fld>
            <a:endParaRPr lang="en-US"/>
          </a:p>
        </p:txBody>
      </p:sp>
      <p:sp>
        <p:nvSpPr>
          <p:cNvPr id="6" name="Footer Placeholder 5">
            <a:extLst>
              <a:ext uri="{FF2B5EF4-FFF2-40B4-BE49-F238E27FC236}">
                <a16:creationId xmlns:a16="http://schemas.microsoft.com/office/drawing/2014/main" id="{339CB3EA-EEEE-2AFB-28B7-CC03E377F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FB085-BCB1-EA9D-8203-9E7B4EE2A512}"/>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5102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C5F2BC-08DF-862B-5ACD-84358BA1F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5E2EC-A3FA-8061-BFED-B86232C5DA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F93F7-F9A5-309A-93C0-2B039C5B6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0837C-F625-4471-9725-334D39CC60F9}" type="datetime1">
              <a:rPr lang="en-US" smtClean="0"/>
              <a:t>5/15/2025</a:t>
            </a:fld>
            <a:endParaRPr lang="en-US"/>
          </a:p>
        </p:txBody>
      </p:sp>
      <p:sp>
        <p:nvSpPr>
          <p:cNvPr id="5" name="Footer Placeholder 4">
            <a:extLst>
              <a:ext uri="{FF2B5EF4-FFF2-40B4-BE49-F238E27FC236}">
                <a16:creationId xmlns:a16="http://schemas.microsoft.com/office/drawing/2014/main" id="{6D9BB8D0-F9AB-80CB-6492-B51A8FFB8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1E2C43-2C9E-24CF-FA42-534180CB0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06E274-3D30-4D47-98D0-0581248BD0B1}" type="slidenum">
              <a:rPr lang="en-US" smtClean="0"/>
              <a:t>‹#›</a:t>
            </a:fld>
            <a:endParaRPr lang="en-US"/>
          </a:p>
        </p:txBody>
      </p:sp>
    </p:spTree>
    <p:extLst>
      <p:ext uri="{BB962C8B-B14F-4D97-AF65-F5344CB8AC3E}">
        <p14:creationId xmlns:p14="http://schemas.microsoft.com/office/powerpoint/2010/main" val="155740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8.sv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9.png"/><Relationship Id="rId7" Type="http://schemas.openxmlformats.org/officeDocument/2006/relationships/diagramQuickStyle" Target="../diagrams/quickStyle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10.svg"/><Relationship Id="rId9" Type="http://schemas.microsoft.com/office/2007/relationships/diagramDrawing" Target="../diagrams/drawing9.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11.png"/><Relationship Id="rId7" Type="http://schemas.openxmlformats.org/officeDocument/2006/relationships/diagramQuickStyle" Target="../diagrams/quickStyle10.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12.svg"/><Relationship Id="rId9" Type="http://schemas.microsoft.com/office/2007/relationships/diagramDrawing" Target="../diagrams/drawing10.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13.png"/><Relationship Id="rId7" Type="http://schemas.openxmlformats.org/officeDocument/2006/relationships/diagramQuickStyle" Target="../diagrams/quickStyle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14.svg"/><Relationship Id="rId9" Type="http://schemas.microsoft.com/office/2007/relationships/diagramDrawing" Target="../diagrams/drawing11.xml"/></Relationships>
</file>

<file path=ppt/slides/_rels/slide14.xml.rels><?xml version="1.0" encoding="UTF-8" standalone="yes"?>
<Relationships xmlns="http://schemas.openxmlformats.org/package/2006/relationships"><Relationship Id="rId8" Type="http://schemas.microsoft.com/office/2007/relationships/diagramDrawing" Target="../diagrams/drawing12.xml"/><Relationship Id="rId3" Type="http://schemas.microsoft.com/office/2018/10/relationships/comments" Target="../comments/modernComment_14B_C83E0098.xml"/><Relationship Id="rId7" Type="http://schemas.openxmlformats.org/officeDocument/2006/relationships/diagramColors" Target="../diagrams/colors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2.xml"/><Relationship Id="rId11" Type="http://schemas.openxmlformats.org/officeDocument/2006/relationships/image" Target="../media/image17.png"/><Relationship Id="rId5" Type="http://schemas.openxmlformats.org/officeDocument/2006/relationships/diagramLayout" Target="../diagrams/layout12.xml"/><Relationship Id="rId10" Type="http://schemas.openxmlformats.org/officeDocument/2006/relationships/image" Target="../media/image16.svg"/><Relationship Id="rId4" Type="http://schemas.openxmlformats.org/officeDocument/2006/relationships/diagramData" Target="../diagrams/data12.xml"/><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diagramData" Target="../diagrams/data14.xml"/><Relationship Id="rId21" Type="http://schemas.openxmlformats.org/officeDocument/2006/relationships/image" Target="../media/image32.png"/><Relationship Id="rId7" Type="http://schemas.microsoft.com/office/2007/relationships/diagramDrawing" Target="../diagrams/drawing14.xml"/><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notesSlide" Target="../notesSlides/notesSlide11.xml"/><Relationship Id="rId16" Type="http://schemas.openxmlformats.org/officeDocument/2006/relationships/image" Target="../media/image27.png"/><Relationship Id="rId20" Type="http://schemas.openxmlformats.org/officeDocument/2006/relationships/image" Target="../media/image31.svg"/><Relationship Id="rId1" Type="http://schemas.openxmlformats.org/officeDocument/2006/relationships/slideLayout" Target="../slideLayouts/slideLayout2.xml"/><Relationship Id="rId6" Type="http://schemas.openxmlformats.org/officeDocument/2006/relationships/diagramColors" Target="../diagrams/colors14.xml"/><Relationship Id="rId11" Type="http://schemas.openxmlformats.org/officeDocument/2006/relationships/image" Target="../media/image22.svg"/><Relationship Id="rId5" Type="http://schemas.openxmlformats.org/officeDocument/2006/relationships/diagramQuickStyle" Target="../diagrams/quickStyle14.xml"/><Relationship Id="rId15" Type="http://schemas.openxmlformats.org/officeDocument/2006/relationships/image" Target="../media/image26.svg"/><Relationship Id="rId10" Type="http://schemas.openxmlformats.org/officeDocument/2006/relationships/image" Target="../media/image21.png"/><Relationship Id="rId19" Type="http://schemas.openxmlformats.org/officeDocument/2006/relationships/image" Target="../media/image30.png"/><Relationship Id="rId4" Type="http://schemas.openxmlformats.org/officeDocument/2006/relationships/diagramLayout" Target="../diagrams/layout14.xml"/><Relationship Id="rId9" Type="http://schemas.openxmlformats.org/officeDocument/2006/relationships/image" Target="../media/image20.svg"/><Relationship Id="rId1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microsoft.com/office/2007/relationships/diagramDrawing" Target="../diagrams/drawing15.xml"/><Relationship Id="rId3" Type="http://schemas.microsoft.com/office/2018/10/relationships/comments" Target="../comments/modernComment_15A_1465728C.xml"/><Relationship Id="rId7" Type="http://schemas.openxmlformats.org/officeDocument/2006/relationships/diagramColors" Target="../diagrams/colors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microsoft.com/office/2007/relationships/diagramDrawing" Target="../diagrams/drawing16.xml"/><Relationship Id="rId3" Type="http://schemas.microsoft.com/office/2018/10/relationships/comments" Target="../comments/modernComment_158_F8C20571.xml"/><Relationship Id="rId7" Type="http://schemas.openxmlformats.org/officeDocument/2006/relationships/diagramColors" Target="../diagrams/colors1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33.jpeg"/><Relationship Id="rId4" Type="http://schemas.openxmlformats.org/officeDocument/2006/relationships/diagramData" Target="../diagrams/data16.xml"/><Relationship Id="rId9" Type="http://schemas.openxmlformats.org/officeDocument/2006/relationships/image" Target="../media/image32.jpeg"/></Relationships>
</file>

<file path=ppt/slides/_rels/slide19.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5.png"/><Relationship Id="rId3" Type="http://schemas.openxmlformats.org/officeDocument/2006/relationships/diagramData" Target="../diagrams/data18.xml"/><Relationship Id="rId7" Type="http://schemas.microsoft.com/office/2007/relationships/diagramDrawing" Target="../diagrams/drawing18.xml"/><Relationship Id="rId12" Type="http://schemas.openxmlformats.org/officeDocument/2006/relationships/image" Target="../media/image40.png"/><Relationship Id="rId2" Type="http://schemas.openxmlformats.org/officeDocument/2006/relationships/notesSlide" Target="../notesSlides/notesSlide15.xml"/><Relationship Id="rId16" Type="http://schemas.openxmlformats.org/officeDocument/2006/relationships/image" Target="../media/image38.svg"/><Relationship Id="rId1" Type="http://schemas.openxmlformats.org/officeDocument/2006/relationships/slideLayout" Target="../slideLayouts/slideLayout2.xml"/><Relationship Id="rId6" Type="http://schemas.openxmlformats.org/officeDocument/2006/relationships/diagramColors" Target="../diagrams/colors18.xml"/><Relationship Id="rId11" Type="http://schemas.openxmlformats.org/officeDocument/2006/relationships/image" Target="../media/image39.png"/><Relationship Id="rId5" Type="http://schemas.openxmlformats.org/officeDocument/2006/relationships/diagramQuickStyle" Target="../diagrams/quickStyle18.xml"/><Relationship Id="rId15" Type="http://schemas.openxmlformats.org/officeDocument/2006/relationships/image" Target="../media/image37.png"/><Relationship Id="rId10" Type="http://schemas.openxmlformats.org/officeDocument/2006/relationships/image" Target="../media/image31.svg"/><Relationship Id="rId4" Type="http://schemas.openxmlformats.org/officeDocument/2006/relationships/diagramLayout" Target="../diagrams/layout18.xml"/><Relationship Id="rId9" Type="http://schemas.openxmlformats.org/officeDocument/2006/relationships/image" Target="../media/image30.png"/><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microsoft.com/office/2007/relationships/diagramDrawing" Target="../diagrams/drawing19.xml"/><Relationship Id="rId3" Type="http://schemas.microsoft.com/office/2018/10/relationships/comments" Target="../comments/modernComment_154_E046839B.xml"/><Relationship Id="rId7" Type="http://schemas.openxmlformats.org/officeDocument/2006/relationships/diagramColors" Target="../diagrams/colors1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image" Target="../media/image43.jpeg"/><Relationship Id="rId5" Type="http://schemas.openxmlformats.org/officeDocument/2006/relationships/diagramLayout" Target="../diagrams/layout19.xml"/><Relationship Id="rId10" Type="http://schemas.openxmlformats.org/officeDocument/2006/relationships/image" Target="../media/image42.jpeg"/><Relationship Id="rId4" Type="http://schemas.openxmlformats.org/officeDocument/2006/relationships/diagramData" Target="../diagrams/data19.xml"/><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0.xml"/><Relationship Id="rId11" Type="http://schemas.openxmlformats.org/officeDocument/2006/relationships/image" Target="../media/image47.png"/><Relationship Id="rId5" Type="http://schemas.openxmlformats.org/officeDocument/2006/relationships/diagramQuickStyle" Target="../diagrams/quickStyle20.xml"/><Relationship Id="rId10" Type="http://schemas.openxmlformats.org/officeDocument/2006/relationships/image" Target="../media/image46.png"/><Relationship Id="rId4" Type="http://schemas.openxmlformats.org/officeDocument/2006/relationships/diagramLayout" Target="../diagrams/layout20.xml"/><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diagramData" Target="../diagrams/data22.xml"/><Relationship Id="rId7" Type="http://schemas.microsoft.com/office/2007/relationships/diagramDrawing" Target="../diagrams/drawing22.xml"/><Relationship Id="rId2" Type="http://schemas.microsoft.com/office/2018/10/relationships/comments" Target="../comments/modernComment_108_2D3BB376.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23.xml"/><Relationship Id="rId7" Type="http://schemas.microsoft.com/office/2007/relationships/diagramDrawing" Target="../diagrams/drawing23.xml"/><Relationship Id="rId2" Type="http://schemas.microsoft.com/office/2018/10/relationships/comments" Target="../comments/modernComment_146_3F155A40.xml"/><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Data" Target="../diagrams/data24.xml"/><Relationship Id="rId7" Type="http://schemas.microsoft.com/office/2007/relationships/diagramDrawing" Target="../diagrams/drawing24.xml"/><Relationship Id="rId2" Type="http://schemas.microsoft.com/office/2018/10/relationships/comments" Target="../comments/modernComment_147_A47CDE87.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microsoft.com/office/2007/relationships/diagramDrawing" Target="../diagrams/drawing25.xml"/><Relationship Id="rId3" Type="http://schemas.microsoft.com/office/2018/10/relationships/comments" Target="../comments/modernComment_132_2A3F401F.xml"/><Relationship Id="rId7" Type="http://schemas.openxmlformats.org/officeDocument/2006/relationships/diagramColors" Target="../diagrams/colors2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diagramQuickStyle" Target="../diagrams/quickStyle28.xml"/><Relationship Id="rId3" Type="http://schemas.openxmlformats.org/officeDocument/2006/relationships/image" Target="../media/image36.png"/><Relationship Id="rId7" Type="http://schemas.openxmlformats.org/officeDocument/2006/relationships/image" Target="../media/image52.png"/><Relationship Id="rId12" Type="http://schemas.openxmlformats.org/officeDocument/2006/relationships/diagramLayout" Target="../diagrams/layout2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diagramData" Target="../diagrams/data28.xml"/><Relationship Id="rId5" Type="http://schemas.openxmlformats.org/officeDocument/2006/relationships/image" Target="../media/image38.svg"/><Relationship Id="rId15" Type="http://schemas.microsoft.com/office/2007/relationships/diagramDrawing" Target="../diagrams/drawing28.xml"/><Relationship Id="rId10" Type="http://schemas.openxmlformats.org/officeDocument/2006/relationships/image" Target="../media/image55.png"/><Relationship Id="rId4" Type="http://schemas.openxmlformats.org/officeDocument/2006/relationships/image" Target="../media/image37.png"/><Relationship Id="rId9" Type="http://schemas.openxmlformats.org/officeDocument/2006/relationships/image" Target="../media/image54.svg"/><Relationship Id="rId14" Type="http://schemas.openxmlformats.org/officeDocument/2006/relationships/diagramColors" Target="../diagrams/colors28.xml"/></Relationships>
</file>

<file path=ppt/slides/_rels/slide3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Layout" Target="../diagrams/layout29.xml"/><Relationship Id="rId7" Type="http://schemas.openxmlformats.org/officeDocument/2006/relationships/image" Target="../media/image56.png"/><Relationship Id="rId2" Type="http://schemas.openxmlformats.org/officeDocument/2006/relationships/diagramData" Target="../diagrams/data29.xml"/><Relationship Id="rId1" Type="http://schemas.openxmlformats.org/officeDocument/2006/relationships/slideLayout" Target="../slideLayouts/slideLayout6.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microsoft.com/office/2018/10/relationships/comments" Target="../comments/modernComment_121_A5E4EC9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6.xml"/><Relationship Id="rId7" Type="http://schemas.openxmlformats.org/officeDocument/2006/relationships/image" Target="../media/image58.png"/><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image" Target="../media/image60.svg"/><Relationship Id="rId7" Type="http://schemas.openxmlformats.org/officeDocument/2006/relationships/diagramColors" Target="../diagrams/colors37.xm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diagramQuickStyle" Target="../diagrams/quickStyle37.xml"/><Relationship Id="rId5" Type="http://schemas.openxmlformats.org/officeDocument/2006/relationships/diagramLayout" Target="../diagrams/layout37.xml"/><Relationship Id="rId4" Type="http://schemas.openxmlformats.org/officeDocument/2006/relationships/diagramData" Target="../diagrams/data37.xml"/></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45.xml.rels><?xml version="1.0" encoding="UTF-8" standalone="yes"?>
<Relationships xmlns="http://schemas.openxmlformats.org/package/2006/relationships"><Relationship Id="rId8" Type="http://schemas.microsoft.com/office/2007/relationships/diagramDrawing" Target="../diagrams/drawing40.xml"/><Relationship Id="rId3" Type="http://schemas.microsoft.com/office/2018/10/relationships/comments" Target="../comments/modernComment_15F_F89DA4D1.xml"/><Relationship Id="rId7" Type="http://schemas.openxmlformats.org/officeDocument/2006/relationships/diagramColors" Target="../diagrams/colors4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 Id="rId9" Type="http://schemas.openxmlformats.org/officeDocument/2006/relationships/image" Target="../media/image50.png"/></Relationships>
</file>

<file path=ppt/slides/_rels/slide4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1.xml"/><Relationship Id="rId5" Type="http://schemas.openxmlformats.org/officeDocument/2006/relationships/diagramQuickStyle" Target="../diagrams/quickStyle41.xml"/><Relationship Id="rId10" Type="http://schemas.openxmlformats.org/officeDocument/2006/relationships/image" Target="../media/image64.png"/><Relationship Id="rId4" Type="http://schemas.openxmlformats.org/officeDocument/2006/relationships/diagramLayout" Target="../diagrams/layout41.xml"/><Relationship Id="rId9"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2.xml"/><Relationship Id="rId7" Type="http://schemas.microsoft.com/office/2007/relationships/diagramDrawing" Target="../diagrams/drawing4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2.xml"/><Relationship Id="rId5" Type="http://schemas.openxmlformats.org/officeDocument/2006/relationships/diagramQuickStyle" Target="../diagrams/quickStyle42.xml"/><Relationship Id="rId4" Type="http://schemas.openxmlformats.org/officeDocument/2006/relationships/diagramLayout" Target="../diagrams/layout4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49.xml.rels><?xml version="1.0" encoding="UTF-8" standalone="yes"?>
<Relationships xmlns="http://schemas.openxmlformats.org/package/2006/relationships"><Relationship Id="rId8" Type="http://schemas.openxmlformats.org/officeDocument/2006/relationships/hyperlink" Target="http://Shttps:/conference.mlinpl.org/docs/srw_talk_3.pdf" TargetMode="External"/><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 Id="rId9"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 Id="rId9" Type="http://schemas.openxmlformats.org/officeDocument/2006/relationships/image" Target="../media/image67.png"/></Relationships>
</file>

<file path=ppt/slides/_rels/slide51.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6.png"/><Relationship Id="rId3" Type="http://schemas.openxmlformats.org/officeDocument/2006/relationships/diagramData" Target="../diagrams/data46.xml"/><Relationship Id="rId7" Type="http://schemas.microsoft.com/office/2007/relationships/diagramDrawing" Target="../diagrams/drawing46.xml"/><Relationship Id="rId12" Type="http://schemas.openxmlformats.org/officeDocument/2006/relationships/image" Target="../media/image73.png"/><Relationship Id="rId17" Type="http://schemas.microsoft.com/office/2007/relationships/hdphoto" Target="../media/hdphoto1.wdp"/><Relationship Id="rId2" Type="http://schemas.openxmlformats.org/officeDocument/2006/relationships/notesSlide" Target="../notesSlides/notesSlide29.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Colors" Target="../diagrams/colors46.xml"/><Relationship Id="rId11" Type="http://schemas.openxmlformats.org/officeDocument/2006/relationships/image" Target="../media/image72.png"/><Relationship Id="rId5" Type="http://schemas.openxmlformats.org/officeDocument/2006/relationships/diagramQuickStyle" Target="../diagrams/quickStyle46.xml"/><Relationship Id="rId15" Type="http://schemas.openxmlformats.org/officeDocument/2006/relationships/image" Target="../media/image38.svg"/><Relationship Id="rId10" Type="http://schemas.openxmlformats.org/officeDocument/2006/relationships/image" Target="../media/image31.svg"/><Relationship Id="rId4" Type="http://schemas.openxmlformats.org/officeDocument/2006/relationships/diagramLayout" Target="../diagrams/layout46.xml"/><Relationship Id="rId9" Type="http://schemas.openxmlformats.org/officeDocument/2006/relationships/image" Target="../media/image30.png"/><Relationship Id="rId14" Type="http://schemas.openxmlformats.org/officeDocument/2006/relationships/image" Target="../media/image37.png"/></Relationships>
</file>

<file path=ppt/slides/_rels/slide52.xml.rels><?xml version="1.0" encoding="UTF-8" standalone="yes"?>
<Relationships xmlns="http://schemas.openxmlformats.org/package/2006/relationships"><Relationship Id="rId8" Type="http://schemas.microsoft.com/office/2007/relationships/diagramDrawing" Target="../diagrams/drawing47.xml"/><Relationship Id="rId3" Type="http://schemas.microsoft.com/office/2018/10/relationships/comments" Target="../comments/modernComment_174_B5143EC0.xml"/><Relationship Id="rId7" Type="http://schemas.openxmlformats.org/officeDocument/2006/relationships/diagramColors" Target="../diagrams/colors4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 Id="rId9" Type="http://schemas.openxmlformats.org/officeDocument/2006/relationships/image" Target="../media/image69.png"/></Relationships>
</file>

<file path=ppt/slides/_rels/slide5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 Id="rId9"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5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diagramData" Target="../diagrams/data50.xml"/><Relationship Id="rId7" Type="http://schemas.microsoft.com/office/2007/relationships/diagramDrawing" Target="../diagrams/drawing50.xml"/><Relationship Id="rId12"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0.xml"/><Relationship Id="rId11" Type="http://schemas.openxmlformats.org/officeDocument/2006/relationships/image" Target="../media/image77.png"/><Relationship Id="rId5" Type="http://schemas.openxmlformats.org/officeDocument/2006/relationships/diagramQuickStyle" Target="../diagrams/quickStyle50.xml"/><Relationship Id="rId10" Type="http://schemas.openxmlformats.org/officeDocument/2006/relationships/image" Target="../media/image76.png"/><Relationship Id="rId4" Type="http://schemas.openxmlformats.org/officeDocument/2006/relationships/diagramLayout" Target="../diagrams/layout50.xml"/><Relationship Id="rId9"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5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 Id="rId9" Type="http://schemas.openxmlformats.org/officeDocument/2006/relationships/image" Target="../media/image80.png"/></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56.xml"/><Relationship Id="rId7" Type="http://schemas.microsoft.com/office/2007/relationships/diagramDrawing" Target="../diagrams/drawing5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6.xml"/><Relationship Id="rId5" Type="http://schemas.openxmlformats.org/officeDocument/2006/relationships/diagramQuickStyle" Target="../diagrams/quickStyle56.xml"/><Relationship Id="rId4" Type="http://schemas.openxmlformats.org/officeDocument/2006/relationships/diagramLayout" Target="../diagrams/layout56.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58.xml"/><Relationship Id="rId7" Type="http://schemas.microsoft.com/office/2007/relationships/diagramDrawing" Target="../diagrams/drawing58.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8.xml"/><Relationship Id="rId5" Type="http://schemas.openxmlformats.org/officeDocument/2006/relationships/diagramQuickStyle" Target="../diagrams/quickStyle58.xml"/><Relationship Id="rId4" Type="http://schemas.openxmlformats.org/officeDocument/2006/relationships/diagramLayout" Target="../diagrams/layout58.xml"/></Relationships>
</file>

<file path=ppt/slides/_rels/slide6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59.xml"/><Relationship Id="rId7" Type="http://schemas.openxmlformats.org/officeDocument/2006/relationships/image" Target="../media/image81.png"/><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 Id="rId9" Type="http://schemas.openxmlformats.org/officeDocument/2006/relationships/image" Target="../media/image83.png"/></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62.xml"/><Relationship Id="rId2" Type="http://schemas.openxmlformats.org/officeDocument/2006/relationships/diagramData" Target="../diagrams/data62.xml"/><Relationship Id="rId1" Type="http://schemas.openxmlformats.org/officeDocument/2006/relationships/slideLayout" Target="../slideLayouts/slideLayout2.xml"/><Relationship Id="rId6" Type="http://schemas.microsoft.com/office/2007/relationships/diagramDrawing" Target="../diagrams/drawing62.xml"/><Relationship Id="rId5" Type="http://schemas.openxmlformats.org/officeDocument/2006/relationships/diagramColors" Target="../diagrams/colors62.xml"/><Relationship Id="rId4" Type="http://schemas.openxmlformats.org/officeDocument/2006/relationships/diagramQuickStyle" Target="../diagrams/quickStyle6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Data" Target="../diagrams/data65.xml"/><Relationship Id="rId7" Type="http://schemas.microsoft.com/office/2007/relationships/diagramDrawing" Target="../diagrams/drawing65.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65.xml"/><Relationship Id="rId5" Type="http://schemas.openxmlformats.org/officeDocument/2006/relationships/diagramQuickStyle" Target="../diagrams/quickStyle65.xml"/><Relationship Id="rId4" Type="http://schemas.openxmlformats.org/officeDocument/2006/relationships/diagramLayout" Target="../diagrams/layout65.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6.xml"/><Relationship Id="rId7" Type="http://schemas.openxmlformats.org/officeDocument/2006/relationships/image" Target="../media/image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6BEA006C-18AD-0D2E-F9F8-A2739C128380}"/>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itle 1">
            <a:extLst>
              <a:ext uri="{FF2B5EF4-FFF2-40B4-BE49-F238E27FC236}">
                <a16:creationId xmlns:a16="http://schemas.microsoft.com/office/drawing/2014/main" id="{9AF4F344-CBFF-2123-DD54-A2EDE273D2A0}"/>
              </a:ext>
            </a:extLst>
          </p:cNvPr>
          <p:cNvSpPr>
            <a:spLocks noGrp="1"/>
          </p:cNvSpPr>
          <p:nvPr>
            <p:ph type="ctrTitle"/>
          </p:nvPr>
        </p:nvSpPr>
        <p:spPr>
          <a:xfrm>
            <a:off x="838199" y="1093788"/>
            <a:ext cx="10506455" cy="2967208"/>
          </a:xfrm>
        </p:spPr>
        <p:txBody>
          <a:bodyPr>
            <a:noAutofit/>
          </a:bodyPr>
          <a:lstStyle/>
          <a:p>
            <a:pPr algn="l"/>
            <a:br>
              <a:rPr lang="es-ES" sz="5000"/>
            </a:br>
            <a:br>
              <a:rPr lang="es-ES" sz="5000"/>
            </a:br>
            <a:r>
              <a:rPr lang="es-ES" sz="5000"/>
              <a:t>Desarrollo de una metodología para el análisis visual de series temporales basada en técnicas de minería de datos (DM) y aprendizaje profundo (DL)</a:t>
            </a:r>
          </a:p>
        </p:txBody>
      </p:sp>
      <p:sp>
        <p:nvSpPr>
          <p:cNvPr id="3" name="Subtitle 2">
            <a:extLst>
              <a:ext uri="{FF2B5EF4-FFF2-40B4-BE49-F238E27FC236}">
                <a16:creationId xmlns:a16="http://schemas.microsoft.com/office/drawing/2014/main" id="{990C1C7B-C5AC-15C0-BA85-29E9542B6504}"/>
              </a:ext>
            </a:extLst>
          </p:cNvPr>
          <p:cNvSpPr>
            <a:spLocks noGrp="1"/>
          </p:cNvSpPr>
          <p:nvPr>
            <p:ph type="subTitle" idx="1"/>
          </p:nvPr>
        </p:nvSpPr>
        <p:spPr>
          <a:xfrm>
            <a:off x="7400924" y="4619624"/>
            <a:ext cx="3946779" cy="1038225"/>
          </a:xfrm>
        </p:spPr>
        <p:txBody>
          <a:bodyPr>
            <a:normAutofit/>
          </a:bodyPr>
          <a:lstStyle/>
          <a:p>
            <a:pPr algn="r"/>
            <a:r>
              <a:rPr lang="es-ES" noProof="0"/>
              <a:t>María Inmaculada Santamaría Valenzuela</a:t>
            </a:r>
          </a:p>
        </p:txBody>
      </p:sp>
      <p:sp>
        <p:nvSpPr>
          <p:cNvPr id="14" name="Rectangle 13">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1674A32-ACB1-1655-93D2-35F61BBAD76E}"/>
              </a:ext>
            </a:extLst>
          </p:cNvPr>
          <p:cNvSpPr>
            <a:spLocks noGrp="1"/>
          </p:cNvSpPr>
          <p:nvPr>
            <p:ph type="sldNum" sz="quarter" idx="12"/>
          </p:nvPr>
        </p:nvSpPr>
        <p:spPr/>
        <p:txBody>
          <a:bodyPr/>
          <a:lstStyle/>
          <a:p>
            <a:fld id="{1A06E274-3D30-4D47-98D0-0581248BD0B1}" type="slidenum">
              <a:rPr lang="es-ES" noProof="0" smtClean="0"/>
              <a:t>1</a:t>
            </a:fld>
            <a:endParaRPr lang="es-ES" noProof="0"/>
          </a:p>
        </p:txBody>
      </p:sp>
    </p:spTree>
    <p:extLst>
      <p:ext uri="{BB962C8B-B14F-4D97-AF65-F5344CB8AC3E}">
        <p14:creationId xmlns:p14="http://schemas.microsoft.com/office/powerpoint/2010/main" val="418455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CD93-CEFB-BA56-55EF-B6C8A2643ED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4EC2AFB-CF2C-D511-016E-C10AB3A32EF5}"/>
              </a:ext>
            </a:extLst>
          </p:cNvPr>
          <p:cNvSpPr>
            <a:spLocks noGrp="1"/>
          </p:cNvSpPr>
          <p:nvPr>
            <p:ph type="sldNum" sz="quarter" idx="12"/>
          </p:nvPr>
        </p:nvSpPr>
        <p:spPr/>
        <p:txBody>
          <a:bodyPr/>
          <a:lstStyle/>
          <a:p>
            <a:fld id="{1A06E274-3D30-4D47-98D0-0581248BD0B1}" type="slidenum">
              <a:rPr lang="es-ES" noProof="0" smtClean="0"/>
              <a:t>10</a:t>
            </a:fld>
            <a:endParaRPr lang="es-ES" noProof="0"/>
          </a:p>
        </p:txBody>
      </p:sp>
      <p:graphicFrame>
        <p:nvGraphicFramePr>
          <p:cNvPr id="4" name="Diagram 3">
            <a:extLst>
              <a:ext uri="{FF2B5EF4-FFF2-40B4-BE49-F238E27FC236}">
                <a16:creationId xmlns:a16="http://schemas.microsoft.com/office/drawing/2014/main" id="{3235F2EA-A690-BC6A-26A4-AAE6D0506353}"/>
              </a:ext>
            </a:extLst>
          </p:cNvPr>
          <p:cNvGraphicFramePr/>
          <p:nvPr>
            <p:extLst>
              <p:ext uri="{D42A27DB-BD31-4B8C-83A1-F6EECF244321}">
                <p14:modId xmlns:p14="http://schemas.microsoft.com/office/powerpoint/2010/main" val="46564751"/>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2">
            <a:extLst>
              <a:ext uri="{FF2B5EF4-FFF2-40B4-BE49-F238E27FC236}">
                <a16:creationId xmlns:a16="http://schemas.microsoft.com/office/drawing/2014/main" id="{48F9A685-4716-03F5-4EFB-5E07DBC26B6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7700" y="1714500"/>
            <a:ext cx="10877550" cy="4476750"/>
          </a:xfrm>
          <a:prstGeom prst="rect">
            <a:avLst/>
          </a:prstGeom>
        </p:spPr>
      </p:pic>
      <p:sp>
        <p:nvSpPr>
          <p:cNvPr id="26" name="Rectangle: Rounded Corners 21">
            <a:extLst>
              <a:ext uri="{FF2B5EF4-FFF2-40B4-BE49-F238E27FC236}">
                <a16:creationId xmlns:a16="http://schemas.microsoft.com/office/drawing/2014/main" id="{1435F7A0-4A40-5C90-9DE4-72ED81AD591F}"/>
              </a:ext>
            </a:extLst>
          </p:cNvPr>
          <p:cNvSpPr/>
          <p:nvPr/>
        </p:nvSpPr>
        <p:spPr>
          <a:xfrm>
            <a:off x="6202681" y="1719941"/>
            <a:ext cx="1478280" cy="4185105"/>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Francia bloquea a España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8" name="Rectangle: Rounded Corners 22">
            <a:extLst>
              <a:ext uri="{FF2B5EF4-FFF2-40B4-BE49-F238E27FC236}">
                <a16:creationId xmlns:a16="http://schemas.microsoft.com/office/drawing/2014/main" id="{9F158B9D-ED90-7A74-ADC3-016587593C6B}"/>
              </a:ext>
            </a:extLst>
          </p:cNvPr>
          <p:cNvSpPr/>
          <p:nvPr/>
        </p:nvSpPr>
        <p:spPr>
          <a:xfrm>
            <a:off x="7680961" y="1719940"/>
            <a:ext cx="3307079" cy="4185105"/>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noProof="0">
                <a:solidFill>
                  <a:schemeClr val="tx1"/>
                </a:solidFill>
              </a:rPr>
              <a:t>Importamos hasta estabilizar</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30" name="Rectángulo 29">
            <a:extLst>
              <a:ext uri="{FF2B5EF4-FFF2-40B4-BE49-F238E27FC236}">
                <a16:creationId xmlns:a16="http://schemas.microsoft.com/office/drawing/2014/main" id="{88CDC5B2-9FAD-34AD-A135-19B934CED362}"/>
              </a:ext>
            </a:extLst>
          </p:cNvPr>
          <p:cNvSpPr/>
          <p:nvPr/>
        </p:nvSpPr>
        <p:spPr>
          <a:xfrm>
            <a:off x="648564" y="1718710"/>
            <a:ext cx="5551092" cy="41984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Exportamos energía a Francia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32" name="Content Placeholder 6">
            <a:extLst>
              <a:ext uri="{FF2B5EF4-FFF2-40B4-BE49-F238E27FC236}">
                <a16:creationId xmlns:a16="http://schemas.microsoft.com/office/drawing/2014/main" id="{54BF7ED9-CD1E-EBE7-4C9A-2E07552FCC27}"/>
              </a:ext>
            </a:extLst>
          </p:cNvPr>
          <p:cNvSpPr txBox="1">
            <a:spLocks/>
          </p:cNvSpPr>
          <p:nvPr/>
        </p:nvSpPr>
        <p:spPr>
          <a:xfrm>
            <a:off x="644938" y="6352245"/>
            <a:ext cx="10327564" cy="3792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a:t>Gráfica de exportación e importación (&gt; 0 importación, &lt; 0 exportación) de energía eléctrica entre España y otros países del 28 de abril de 2025.</a:t>
            </a:r>
          </a:p>
        </p:txBody>
      </p:sp>
    </p:spTree>
    <p:extLst>
      <p:ext uri="{BB962C8B-B14F-4D97-AF65-F5344CB8AC3E}">
        <p14:creationId xmlns:p14="http://schemas.microsoft.com/office/powerpoint/2010/main" val="686724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82A5-BBC4-3C99-C5BC-C992D4F0A2C9}"/>
            </a:ext>
          </a:extLst>
        </p:cNvPr>
        <p:cNvGrpSpPr/>
        <p:nvPr/>
      </p:nvGrpSpPr>
      <p:grpSpPr>
        <a:xfrm>
          <a:off x="0" y="0"/>
          <a:ext cx="0" cy="0"/>
          <a:chOff x="0" y="0"/>
          <a:chExt cx="0" cy="0"/>
        </a:xfrm>
      </p:grpSpPr>
      <p:pic>
        <p:nvPicPr>
          <p:cNvPr id="8" name="Graphic 7">
            <a:extLst>
              <a:ext uri="{FF2B5EF4-FFF2-40B4-BE49-F238E27FC236}">
                <a16:creationId xmlns:a16="http://schemas.microsoft.com/office/drawing/2014/main" id="{BD14FC47-BC9D-FB82-E918-73654A12DC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7700" y="1724025"/>
            <a:ext cx="10877550" cy="4476750"/>
          </a:xfrm>
          <a:prstGeom prst="rect">
            <a:avLst/>
          </a:prstGeom>
        </p:spPr>
      </p:pic>
      <p:sp>
        <p:nvSpPr>
          <p:cNvPr id="6" name="Slide Number Placeholder 5">
            <a:extLst>
              <a:ext uri="{FF2B5EF4-FFF2-40B4-BE49-F238E27FC236}">
                <a16:creationId xmlns:a16="http://schemas.microsoft.com/office/drawing/2014/main" id="{83BFA482-15AA-5DBA-E1B0-565484758F4A}"/>
              </a:ext>
            </a:extLst>
          </p:cNvPr>
          <p:cNvSpPr>
            <a:spLocks noGrp="1"/>
          </p:cNvSpPr>
          <p:nvPr>
            <p:ph type="sldNum" sz="quarter" idx="12"/>
          </p:nvPr>
        </p:nvSpPr>
        <p:spPr/>
        <p:txBody>
          <a:bodyPr/>
          <a:lstStyle/>
          <a:p>
            <a:fld id="{1A06E274-3D30-4D47-98D0-0581248BD0B1}" type="slidenum">
              <a:rPr lang="es-ES" noProof="0" smtClean="0"/>
              <a:t>11</a:t>
            </a:fld>
            <a:endParaRPr lang="es-ES" noProof="0"/>
          </a:p>
        </p:txBody>
      </p:sp>
      <p:graphicFrame>
        <p:nvGraphicFramePr>
          <p:cNvPr id="4" name="Diagram 3">
            <a:extLst>
              <a:ext uri="{FF2B5EF4-FFF2-40B4-BE49-F238E27FC236}">
                <a16:creationId xmlns:a16="http://schemas.microsoft.com/office/drawing/2014/main" id="{BA6E6778-7EDA-672F-0B3D-B77B9D2911C0}"/>
              </a:ext>
            </a:extLst>
          </p:cNvPr>
          <p:cNvGraphicFramePr/>
          <p:nvPr>
            <p:extLst>
              <p:ext uri="{D42A27DB-BD31-4B8C-83A1-F6EECF244321}">
                <p14:modId xmlns:p14="http://schemas.microsoft.com/office/powerpoint/2010/main" val="19967684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Rounded Corners 21">
            <a:extLst>
              <a:ext uri="{FF2B5EF4-FFF2-40B4-BE49-F238E27FC236}">
                <a16:creationId xmlns:a16="http://schemas.microsoft.com/office/drawing/2014/main" id="{259534BA-8784-F554-C274-36E80663FD0F}"/>
              </a:ext>
            </a:extLst>
          </p:cNvPr>
          <p:cNvSpPr/>
          <p:nvPr/>
        </p:nvSpPr>
        <p:spPr>
          <a:xfrm>
            <a:off x="6202681" y="1719941"/>
            <a:ext cx="1478280" cy="4185105"/>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Francia bloquea a España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19" name="Rectangle: Rounded Corners 22">
            <a:extLst>
              <a:ext uri="{FF2B5EF4-FFF2-40B4-BE49-F238E27FC236}">
                <a16:creationId xmlns:a16="http://schemas.microsoft.com/office/drawing/2014/main" id="{BADBF6EA-BA07-A7C4-7ADD-3DE672BFEF26}"/>
              </a:ext>
            </a:extLst>
          </p:cNvPr>
          <p:cNvSpPr/>
          <p:nvPr/>
        </p:nvSpPr>
        <p:spPr>
          <a:xfrm>
            <a:off x="7680961" y="1719940"/>
            <a:ext cx="3307079" cy="4185105"/>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noProof="0">
                <a:solidFill>
                  <a:schemeClr val="tx1"/>
                </a:solidFill>
              </a:rPr>
              <a:t>Importamos hasta estabilizar</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1" name="Rectángulo 20">
            <a:extLst>
              <a:ext uri="{FF2B5EF4-FFF2-40B4-BE49-F238E27FC236}">
                <a16:creationId xmlns:a16="http://schemas.microsoft.com/office/drawing/2014/main" id="{7CC28496-4E31-2041-BA0F-733B3ABAADE3}"/>
              </a:ext>
            </a:extLst>
          </p:cNvPr>
          <p:cNvSpPr/>
          <p:nvPr/>
        </p:nvSpPr>
        <p:spPr>
          <a:xfrm>
            <a:off x="648564" y="1718710"/>
            <a:ext cx="5551092" cy="41984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Exportamos energía a Francia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3" name="Content Placeholder 6">
            <a:extLst>
              <a:ext uri="{FF2B5EF4-FFF2-40B4-BE49-F238E27FC236}">
                <a16:creationId xmlns:a16="http://schemas.microsoft.com/office/drawing/2014/main" id="{95FADC3A-4326-E364-75D7-97978DB20862}"/>
              </a:ext>
            </a:extLst>
          </p:cNvPr>
          <p:cNvSpPr txBox="1">
            <a:spLocks/>
          </p:cNvSpPr>
          <p:nvPr/>
        </p:nvSpPr>
        <p:spPr>
          <a:xfrm>
            <a:off x="644938" y="6352245"/>
            <a:ext cx="10327564" cy="3792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a:t>Gráfica de generación de electricidad con fuentes renovables en la Península Ibérica el 28 de abril de 2025.</a:t>
            </a:r>
          </a:p>
        </p:txBody>
      </p:sp>
    </p:spTree>
    <p:extLst>
      <p:ext uri="{BB962C8B-B14F-4D97-AF65-F5344CB8AC3E}">
        <p14:creationId xmlns:p14="http://schemas.microsoft.com/office/powerpoint/2010/main" val="858599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44989-6609-80B7-9B06-E4C960B22626}"/>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96AC7CAB-4566-4D93-890B-B3C4A670B2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339" y="1724025"/>
            <a:ext cx="10877550" cy="4476750"/>
          </a:xfrm>
          <a:prstGeom prst="rect">
            <a:avLst/>
          </a:prstGeom>
        </p:spPr>
      </p:pic>
      <p:sp>
        <p:nvSpPr>
          <p:cNvPr id="6" name="Slide Number Placeholder 5">
            <a:extLst>
              <a:ext uri="{FF2B5EF4-FFF2-40B4-BE49-F238E27FC236}">
                <a16:creationId xmlns:a16="http://schemas.microsoft.com/office/drawing/2014/main" id="{7F5A33D9-1E67-84C5-849B-817E746DECE7}"/>
              </a:ext>
            </a:extLst>
          </p:cNvPr>
          <p:cNvSpPr>
            <a:spLocks noGrp="1"/>
          </p:cNvSpPr>
          <p:nvPr>
            <p:ph type="sldNum" sz="quarter" idx="12"/>
          </p:nvPr>
        </p:nvSpPr>
        <p:spPr/>
        <p:txBody>
          <a:bodyPr/>
          <a:lstStyle/>
          <a:p>
            <a:fld id="{1A06E274-3D30-4D47-98D0-0581248BD0B1}" type="slidenum">
              <a:rPr lang="es-ES" noProof="0" smtClean="0"/>
              <a:t>12</a:t>
            </a:fld>
            <a:endParaRPr lang="es-ES" noProof="0"/>
          </a:p>
        </p:txBody>
      </p:sp>
      <p:graphicFrame>
        <p:nvGraphicFramePr>
          <p:cNvPr id="4" name="Diagram 3">
            <a:extLst>
              <a:ext uri="{FF2B5EF4-FFF2-40B4-BE49-F238E27FC236}">
                <a16:creationId xmlns:a16="http://schemas.microsoft.com/office/drawing/2014/main" id="{85AFC040-C2AD-3F02-24E2-3848AE5B028A}"/>
              </a:ext>
            </a:extLst>
          </p:cNvPr>
          <p:cNvGraphicFramePr/>
          <p:nvPr>
            <p:extLst>
              <p:ext uri="{D42A27DB-BD31-4B8C-83A1-F6EECF244321}">
                <p14:modId xmlns:p14="http://schemas.microsoft.com/office/powerpoint/2010/main" val="194914259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5" name="Rectangle: Rounded Corners 21">
            <a:extLst>
              <a:ext uri="{FF2B5EF4-FFF2-40B4-BE49-F238E27FC236}">
                <a16:creationId xmlns:a16="http://schemas.microsoft.com/office/drawing/2014/main" id="{387ACF62-CE52-F66C-44D0-9225E7CD86EB}"/>
              </a:ext>
            </a:extLst>
          </p:cNvPr>
          <p:cNvSpPr/>
          <p:nvPr/>
        </p:nvSpPr>
        <p:spPr>
          <a:xfrm>
            <a:off x="6202681" y="1719941"/>
            <a:ext cx="1478280" cy="4185105"/>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Francia bloquea a España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67" name="Rectangle: Rounded Corners 22">
            <a:extLst>
              <a:ext uri="{FF2B5EF4-FFF2-40B4-BE49-F238E27FC236}">
                <a16:creationId xmlns:a16="http://schemas.microsoft.com/office/drawing/2014/main" id="{AE4A7B68-27EF-4CA2-C7FC-9195308CD52B}"/>
              </a:ext>
            </a:extLst>
          </p:cNvPr>
          <p:cNvSpPr/>
          <p:nvPr/>
        </p:nvSpPr>
        <p:spPr>
          <a:xfrm>
            <a:off x="7680961" y="1719940"/>
            <a:ext cx="3307079" cy="4185105"/>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noProof="0">
                <a:solidFill>
                  <a:schemeClr val="tx1"/>
                </a:solidFill>
              </a:rPr>
              <a:t>Importamos hasta estabilizar</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69" name="Rectángulo 68">
            <a:extLst>
              <a:ext uri="{FF2B5EF4-FFF2-40B4-BE49-F238E27FC236}">
                <a16:creationId xmlns:a16="http://schemas.microsoft.com/office/drawing/2014/main" id="{CDB37C60-B78E-2FCB-9FC2-169C862305AB}"/>
              </a:ext>
            </a:extLst>
          </p:cNvPr>
          <p:cNvSpPr/>
          <p:nvPr/>
        </p:nvSpPr>
        <p:spPr>
          <a:xfrm>
            <a:off x="648564" y="1718710"/>
            <a:ext cx="5551092" cy="417671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Exportamos energía a Francia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71" name="Content Placeholder 6">
            <a:extLst>
              <a:ext uri="{FF2B5EF4-FFF2-40B4-BE49-F238E27FC236}">
                <a16:creationId xmlns:a16="http://schemas.microsoft.com/office/drawing/2014/main" id="{77549011-51A4-7264-17C1-8719A2BCF295}"/>
              </a:ext>
            </a:extLst>
          </p:cNvPr>
          <p:cNvSpPr txBox="1">
            <a:spLocks/>
          </p:cNvSpPr>
          <p:nvPr/>
        </p:nvSpPr>
        <p:spPr>
          <a:xfrm>
            <a:off x="644938" y="6352245"/>
            <a:ext cx="10327564" cy="3792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a:t>Gráfica de generación de electricidad en centrales nucleares de la Península Ibérica el 28 de abril de 2025.</a:t>
            </a:r>
          </a:p>
        </p:txBody>
      </p:sp>
    </p:spTree>
    <p:extLst>
      <p:ext uri="{BB962C8B-B14F-4D97-AF65-F5344CB8AC3E}">
        <p14:creationId xmlns:p14="http://schemas.microsoft.com/office/powerpoint/2010/main" val="1831761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3002D1-D3AE-FB05-CA94-B5814FCE12FA}"/>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7643CAAD-D07B-2B89-1993-8D40764140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6339" y="1713139"/>
            <a:ext cx="10877550" cy="4476750"/>
          </a:xfrm>
          <a:prstGeom prst="rect">
            <a:avLst/>
          </a:prstGeom>
        </p:spPr>
      </p:pic>
      <p:sp>
        <p:nvSpPr>
          <p:cNvPr id="6" name="Slide Number Placeholder 5">
            <a:extLst>
              <a:ext uri="{FF2B5EF4-FFF2-40B4-BE49-F238E27FC236}">
                <a16:creationId xmlns:a16="http://schemas.microsoft.com/office/drawing/2014/main" id="{751DD8A8-C0A7-FE5C-7D9C-C6EAA6C8657D}"/>
              </a:ext>
            </a:extLst>
          </p:cNvPr>
          <p:cNvSpPr>
            <a:spLocks noGrp="1"/>
          </p:cNvSpPr>
          <p:nvPr>
            <p:ph type="sldNum" sz="quarter" idx="12"/>
          </p:nvPr>
        </p:nvSpPr>
        <p:spPr/>
        <p:txBody>
          <a:bodyPr/>
          <a:lstStyle/>
          <a:p>
            <a:fld id="{1A06E274-3D30-4D47-98D0-0581248BD0B1}" type="slidenum">
              <a:rPr lang="es-ES" noProof="0" smtClean="0"/>
              <a:t>13</a:t>
            </a:fld>
            <a:endParaRPr lang="es-ES" noProof="0"/>
          </a:p>
        </p:txBody>
      </p:sp>
      <p:graphicFrame>
        <p:nvGraphicFramePr>
          <p:cNvPr id="4" name="Diagram 3">
            <a:extLst>
              <a:ext uri="{FF2B5EF4-FFF2-40B4-BE49-F238E27FC236}">
                <a16:creationId xmlns:a16="http://schemas.microsoft.com/office/drawing/2014/main" id="{582467DD-1E6A-3744-8FBC-6FE8D989DD07}"/>
              </a:ext>
            </a:extLst>
          </p:cNvPr>
          <p:cNvGraphicFramePr/>
          <p:nvPr>
            <p:extLst>
              <p:ext uri="{D42A27DB-BD31-4B8C-83A1-F6EECF244321}">
                <p14:modId xmlns:p14="http://schemas.microsoft.com/office/powerpoint/2010/main" val="360399522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Rectangle: Rounded Corners 6">
            <a:extLst>
              <a:ext uri="{FF2B5EF4-FFF2-40B4-BE49-F238E27FC236}">
                <a16:creationId xmlns:a16="http://schemas.microsoft.com/office/drawing/2014/main" id="{667F0D42-FCBD-093A-9EB1-D0A29C165925}"/>
              </a:ext>
            </a:extLst>
          </p:cNvPr>
          <p:cNvSpPr/>
          <p:nvPr/>
        </p:nvSpPr>
        <p:spPr>
          <a:xfrm>
            <a:off x="149629" y="4241877"/>
            <a:ext cx="2791691" cy="1798952"/>
          </a:xfrm>
          <a:prstGeom prst="roundRect">
            <a:avLst/>
          </a:prstGeom>
          <a:solidFill>
            <a:srgbClr val="F5F8F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noProof="0">
                <a:solidFill>
                  <a:schemeClr val="tx1"/>
                </a:solidFill>
              </a:rPr>
              <a:t>Gas</a:t>
            </a:r>
          </a:p>
          <a:p>
            <a:pPr algn="ctr"/>
            <a:r>
              <a:rPr lang="es-ES" noProof="0">
                <a:solidFill>
                  <a:schemeClr val="tx1"/>
                </a:solidFill>
              </a:rPr>
              <a:t>Carbón</a:t>
            </a:r>
          </a:p>
          <a:p>
            <a:pPr algn="ctr"/>
            <a:r>
              <a:rPr lang="es-ES" noProof="0">
                <a:solidFill>
                  <a:schemeClr val="tx1"/>
                </a:solidFill>
              </a:rPr>
              <a:t>Ciclo combinado</a:t>
            </a:r>
          </a:p>
          <a:p>
            <a:pPr algn="ctr"/>
            <a:r>
              <a:rPr lang="es-ES" noProof="0">
                <a:solidFill>
                  <a:schemeClr val="tx1"/>
                </a:solidFill>
              </a:rPr>
              <a:t>Cogeneración y residuos</a:t>
            </a: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6" name="Rectangle: Rounded Corners 21">
            <a:extLst>
              <a:ext uri="{FF2B5EF4-FFF2-40B4-BE49-F238E27FC236}">
                <a16:creationId xmlns:a16="http://schemas.microsoft.com/office/drawing/2014/main" id="{38E3B4D2-936B-65F0-5F79-259E7D59699F}"/>
              </a:ext>
            </a:extLst>
          </p:cNvPr>
          <p:cNvSpPr/>
          <p:nvPr/>
        </p:nvSpPr>
        <p:spPr>
          <a:xfrm>
            <a:off x="6202681" y="1719941"/>
            <a:ext cx="1478280" cy="4185105"/>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Francia bloquea a España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8" name="Rectangle: Rounded Corners 22">
            <a:extLst>
              <a:ext uri="{FF2B5EF4-FFF2-40B4-BE49-F238E27FC236}">
                <a16:creationId xmlns:a16="http://schemas.microsoft.com/office/drawing/2014/main" id="{A09DE5DD-E0ED-8DB9-586E-C38141EA2C74}"/>
              </a:ext>
            </a:extLst>
          </p:cNvPr>
          <p:cNvSpPr/>
          <p:nvPr/>
        </p:nvSpPr>
        <p:spPr>
          <a:xfrm>
            <a:off x="7680961" y="1719940"/>
            <a:ext cx="3307079" cy="4185105"/>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noProof="0">
                <a:solidFill>
                  <a:schemeClr val="tx1"/>
                </a:solidFill>
              </a:rPr>
              <a:t>Importamos hasta estabilizar</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30" name="Rectángulo 29">
            <a:extLst>
              <a:ext uri="{FF2B5EF4-FFF2-40B4-BE49-F238E27FC236}">
                <a16:creationId xmlns:a16="http://schemas.microsoft.com/office/drawing/2014/main" id="{BB64120D-5BBC-9C52-F187-776808699163}"/>
              </a:ext>
            </a:extLst>
          </p:cNvPr>
          <p:cNvSpPr/>
          <p:nvPr/>
        </p:nvSpPr>
        <p:spPr>
          <a:xfrm>
            <a:off x="648564" y="1718710"/>
            <a:ext cx="5551092" cy="41767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Exportamos energía a Francia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32" name="Content Placeholder 6">
            <a:extLst>
              <a:ext uri="{FF2B5EF4-FFF2-40B4-BE49-F238E27FC236}">
                <a16:creationId xmlns:a16="http://schemas.microsoft.com/office/drawing/2014/main" id="{6FB32DB9-FE10-A11F-80B5-2FC6A47F156D}"/>
              </a:ext>
            </a:extLst>
          </p:cNvPr>
          <p:cNvSpPr txBox="1">
            <a:spLocks/>
          </p:cNvSpPr>
          <p:nvPr/>
        </p:nvSpPr>
        <p:spPr>
          <a:xfrm>
            <a:off x="644938" y="6352245"/>
            <a:ext cx="10327564" cy="3792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a:t>Gráfica de generación de electricidad con otras fuentes en la Península Ibérica el 28 de abril de 2025. La principal fuente de recuperación fue el Ciclo Combinado, que usa gas y vapor para la generación de energía.</a:t>
            </a:r>
            <a:endParaRPr lang="es-ES"/>
          </a:p>
        </p:txBody>
      </p:sp>
    </p:spTree>
    <p:extLst>
      <p:ext uri="{BB962C8B-B14F-4D97-AF65-F5344CB8AC3E}">
        <p14:creationId xmlns:p14="http://schemas.microsoft.com/office/powerpoint/2010/main" val="1603512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92E01B7-BDE2-8FD2-B9F6-20464C786ECA}"/>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F50E14B-3758-BD9E-413C-9824D9DAEFAB}"/>
              </a:ext>
            </a:extLst>
          </p:cNvPr>
          <p:cNvSpPr>
            <a:spLocks noGrp="1"/>
          </p:cNvSpPr>
          <p:nvPr>
            <p:ph type="sldNum" sz="quarter" idx="12"/>
          </p:nvPr>
        </p:nvSpPr>
        <p:spPr/>
        <p:txBody>
          <a:bodyPr/>
          <a:lstStyle/>
          <a:p>
            <a:fld id="{1A06E274-3D30-4D47-98D0-0581248BD0B1}" type="slidenum">
              <a:rPr lang="es-ES" noProof="0" smtClean="0"/>
              <a:t>14</a:t>
            </a:fld>
            <a:endParaRPr lang="es-ES" noProof="0"/>
          </a:p>
        </p:txBody>
      </p:sp>
      <p:graphicFrame>
        <p:nvGraphicFramePr>
          <p:cNvPr id="4" name="Diagram 3">
            <a:extLst>
              <a:ext uri="{FF2B5EF4-FFF2-40B4-BE49-F238E27FC236}">
                <a16:creationId xmlns:a16="http://schemas.microsoft.com/office/drawing/2014/main" id="{1621DAD2-E740-82EF-6846-50FDFE1CA1B9}"/>
              </a:ext>
            </a:extLst>
          </p:cNvPr>
          <p:cNvGraphicFramePr/>
          <p:nvPr>
            <p:extLst>
              <p:ext uri="{D42A27DB-BD31-4B8C-83A1-F6EECF244321}">
                <p14:modId xmlns:p14="http://schemas.microsoft.com/office/powerpoint/2010/main" val="3477530034"/>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C6C6B95A-58C8-4FE4-E9BA-7EE3F8FC28EE}"/>
              </a:ext>
            </a:extLst>
          </p:cNvPr>
          <p:cNvGrpSpPr/>
          <p:nvPr/>
        </p:nvGrpSpPr>
        <p:grpSpPr>
          <a:xfrm>
            <a:off x="865669" y="2486950"/>
            <a:ext cx="10452158" cy="3073137"/>
            <a:chOff x="838200" y="2284612"/>
            <a:chExt cx="10452158" cy="3073137"/>
          </a:xfrm>
        </p:grpSpPr>
        <p:pic>
          <p:nvPicPr>
            <p:cNvPr id="3" name="Graphic 2">
              <a:extLst>
                <a:ext uri="{FF2B5EF4-FFF2-40B4-BE49-F238E27FC236}">
                  <a16:creationId xmlns:a16="http://schemas.microsoft.com/office/drawing/2014/main" id="{61B208A5-1AC7-C75D-3C5C-A13E9F0993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60384" y="2284613"/>
              <a:ext cx="4629974" cy="3073136"/>
            </a:xfrm>
            <a:prstGeom prst="rect">
              <a:avLst/>
            </a:prstGeom>
          </p:spPr>
        </p:pic>
        <p:pic>
          <p:nvPicPr>
            <p:cNvPr id="2" name="Picture 1">
              <a:extLst>
                <a:ext uri="{FF2B5EF4-FFF2-40B4-BE49-F238E27FC236}">
                  <a16:creationId xmlns:a16="http://schemas.microsoft.com/office/drawing/2014/main" id="{3CAE2D31-ECE4-3A51-583E-C1AECA8B1620}"/>
                </a:ext>
              </a:extLst>
            </p:cNvPr>
            <p:cNvPicPr>
              <a:picLocks noChangeAspect="1"/>
            </p:cNvPicPr>
            <p:nvPr/>
          </p:nvPicPr>
          <p:blipFill>
            <a:blip r:embed="rId11"/>
            <a:stretch>
              <a:fillRect/>
            </a:stretch>
          </p:blipFill>
          <p:spPr>
            <a:xfrm>
              <a:off x="838200" y="2284612"/>
              <a:ext cx="5196308" cy="3073136"/>
            </a:xfrm>
            <a:prstGeom prst="rect">
              <a:avLst/>
            </a:prstGeom>
          </p:spPr>
        </p:pic>
      </p:grpSp>
    </p:spTree>
    <p:extLst>
      <p:ext uri="{BB962C8B-B14F-4D97-AF65-F5344CB8AC3E}">
        <p14:creationId xmlns:p14="http://schemas.microsoft.com/office/powerpoint/2010/main" val="3359506584"/>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CE36F16-9964-E3C3-C3AB-3A3B9D4001F0}"/>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D9804FF-05CD-C959-6BC4-934AD8582899}"/>
              </a:ext>
            </a:extLst>
          </p:cNvPr>
          <p:cNvSpPr>
            <a:spLocks noGrp="1"/>
          </p:cNvSpPr>
          <p:nvPr>
            <p:ph type="sldNum" sz="quarter" idx="12"/>
          </p:nvPr>
        </p:nvSpPr>
        <p:spPr/>
        <p:txBody>
          <a:bodyPr/>
          <a:lstStyle/>
          <a:p>
            <a:fld id="{1A06E274-3D30-4D47-98D0-0581248BD0B1}" type="slidenum">
              <a:rPr lang="es-ES" noProof="0" smtClean="0"/>
              <a:t>15</a:t>
            </a:fld>
            <a:endParaRPr lang="es-ES" noProof="0"/>
          </a:p>
        </p:txBody>
      </p:sp>
      <p:graphicFrame>
        <p:nvGraphicFramePr>
          <p:cNvPr id="4" name="Diagram 3">
            <a:extLst>
              <a:ext uri="{FF2B5EF4-FFF2-40B4-BE49-F238E27FC236}">
                <a16:creationId xmlns:a16="http://schemas.microsoft.com/office/drawing/2014/main" id="{45438171-273C-01BA-001A-47ABA9448670}"/>
              </a:ext>
            </a:extLst>
          </p:cNvPr>
          <p:cNvGraphicFramePr/>
          <p:nvPr>
            <p:extLst>
              <p:ext uri="{D42A27DB-BD31-4B8C-83A1-F6EECF244321}">
                <p14:modId xmlns:p14="http://schemas.microsoft.com/office/powerpoint/2010/main" val="160666808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uadroTexto 12">
            <a:extLst>
              <a:ext uri="{FF2B5EF4-FFF2-40B4-BE49-F238E27FC236}">
                <a16:creationId xmlns:a16="http://schemas.microsoft.com/office/drawing/2014/main" id="{52294DDB-A3B0-E0D7-5D2D-4C188819F3D3}"/>
              </a:ext>
            </a:extLst>
          </p:cNvPr>
          <p:cNvSpPr txBox="1"/>
          <p:nvPr/>
        </p:nvSpPr>
        <p:spPr>
          <a:xfrm>
            <a:off x="7051996" y="2444654"/>
            <a:ext cx="2286844" cy="3139321"/>
          </a:xfrm>
          <a:prstGeom prst="rect">
            <a:avLst/>
          </a:prstGeom>
          <a:noFill/>
        </p:spPr>
        <p:txBody>
          <a:bodyPr wrap="none" rtlCol="0">
            <a:spAutoFit/>
          </a:bodyPr>
          <a:lstStyle/>
          <a:p>
            <a:r>
              <a:rPr lang="es-ES" b="1" noProof="0" err="1">
                <a:latin typeface="+mj-lt"/>
              </a:rPr>
              <a:t>We</a:t>
            </a:r>
            <a:r>
              <a:rPr lang="es-ES" b="1" noProof="0">
                <a:latin typeface="+mj-lt"/>
              </a:rPr>
              <a:t> </a:t>
            </a:r>
            <a:r>
              <a:rPr lang="es-ES" b="1" noProof="0" err="1">
                <a:latin typeface="+mj-lt"/>
              </a:rPr>
              <a:t>want</a:t>
            </a:r>
            <a:r>
              <a:rPr lang="es-ES" b="1" noProof="0">
                <a:latin typeface="+mj-lt"/>
              </a:rPr>
              <a:t> </a:t>
            </a:r>
            <a:r>
              <a:rPr lang="es-ES" b="1" noProof="0" err="1">
                <a:latin typeface="+mj-lt"/>
              </a:rPr>
              <a:t>information</a:t>
            </a:r>
            <a:r>
              <a:rPr lang="es-ES" b="1" noProof="0">
                <a:latin typeface="+mj-lt"/>
              </a:rPr>
              <a:t>:</a:t>
            </a:r>
          </a:p>
          <a:p>
            <a:endParaRPr lang="es-ES" b="1" noProof="0">
              <a:latin typeface="+mj-lt"/>
            </a:endParaRPr>
          </a:p>
          <a:p>
            <a:pPr marL="285750" indent="-285750">
              <a:buFontTx/>
              <a:buChar char="-"/>
            </a:pPr>
            <a:r>
              <a:rPr lang="es-ES" noProof="0" err="1">
                <a:latin typeface="+mj-lt"/>
              </a:rPr>
              <a:t>Patterns</a:t>
            </a:r>
            <a:r>
              <a:rPr lang="es-ES" noProof="0">
                <a:latin typeface="+mj-lt"/>
              </a:rPr>
              <a:t>? </a:t>
            </a:r>
          </a:p>
          <a:p>
            <a:pPr marL="285750" indent="-285750">
              <a:buFontTx/>
              <a:buChar char="-"/>
            </a:pPr>
            <a:endParaRPr lang="es-ES" noProof="0">
              <a:latin typeface="+mj-lt"/>
            </a:endParaRPr>
          </a:p>
          <a:p>
            <a:pPr marL="285750" indent="-285750">
              <a:buFontTx/>
              <a:buChar char="-"/>
            </a:pPr>
            <a:r>
              <a:rPr lang="es-ES" noProof="0" err="1">
                <a:latin typeface="+mj-lt"/>
              </a:rPr>
              <a:t>Anomalies</a:t>
            </a:r>
            <a:r>
              <a:rPr lang="es-ES" noProof="0">
                <a:latin typeface="+mj-lt"/>
              </a:rPr>
              <a:t>?</a:t>
            </a:r>
          </a:p>
          <a:p>
            <a:pPr marL="285750" indent="-285750">
              <a:buFontTx/>
              <a:buChar char="-"/>
            </a:pPr>
            <a:endParaRPr lang="es-ES" noProof="0">
              <a:latin typeface="+mj-lt"/>
            </a:endParaRPr>
          </a:p>
          <a:p>
            <a:pPr marL="285750" indent="-285750">
              <a:buFontTx/>
              <a:buChar char="-"/>
            </a:pPr>
            <a:r>
              <a:rPr lang="es-ES" noProof="0" err="1">
                <a:latin typeface="+mj-lt"/>
              </a:rPr>
              <a:t>Novelets</a:t>
            </a:r>
            <a:r>
              <a:rPr lang="es-ES" noProof="0">
                <a:latin typeface="+mj-lt"/>
              </a:rPr>
              <a:t>?</a:t>
            </a:r>
          </a:p>
          <a:p>
            <a:pPr marL="285750" indent="-285750">
              <a:buFontTx/>
              <a:buChar char="-"/>
            </a:pPr>
            <a:endParaRPr lang="es-ES" noProof="0">
              <a:latin typeface="+mj-lt"/>
            </a:endParaRPr>
          </a:p>
          <a:p>
            <a:pPr marL="285750" indent="-285750">
              <a:buFontTx/>
              <a:buChar char="-"/>
            </a:pPr>
            <a:r>
              <a:rPr lang="es-ES" noProof="0" err="1">
                <a:latin typeface="+mj-lt"/>
              </a:rPr>
              <a:t>Trends</a:t>
            </a:r>
            <a:r>
              <a:rPr lang="es-ES" noProof="0">
                <a:latin typeface="+mj-lt"/>
              </a:rPr>
              <a:t>?</a:t>
            </a:r>
          </a:p>
          <a:p>
            <a:endParaRPr lang="es-ES" noProof="0">
              <a:latin typeface="+mj-lt"/>
            </a:endParaRPr>
          </a:p>
          <a:p>
            <a:pPr marL="285750" indent="-285750">
              <a:buFontTx/>
              <a:buChar char="-"/>
            </a:pPr>
            <a:endParaRPr lang="es-ES" noProof="0">
              <a:latin typeface="Bahnschrift SemiBold SemiConden" panose="020B0502040204020203" pitchFamily="34" charset="0"/>
            </a:endParaRPr>
          </a:p>
        </p:txBody>
      </p:sp>
      <p:pic>
        <p:nvPicPr>
          <p:cNvPr id="8" name="Picture 10" descr="General scheme of DeepVATS. Visualizing the embeddings can help in easily detecting outliers, change points, and regimes. ">
            <a:extLst>
              <a:ext uri="{FF2B5EF4-FFF2-40B4-BE49-F238E27FC236}">
                <a16:creationId xmlns:a16="http://schemas.microsoft.com/office/drawing/2014/main" id="{54A758A1-7B06-968B-5BC2-C57064087DA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58772"/>
          <a:stretch/>
        </p:blipFill>
        <p:spPr bwMode="auto">
          <a:xfrm>
            <a:off x="1653236" y="2888144"/>
            <a:ext cx="3486770" cy="2252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13607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A1FBA52-0CAE-6B5E-6BF8-B05B693C9A5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78DF359-7731-C1FD-633C-4BA6B44B3B11}"/>
              </a:ext>
            </a:extLst>
          </p:cNvPr>
          <p:cNvSpPr>
            <a:spLocks noGrp="1"/>
          </p:cNvSpPr>
          <p:nvPr>
            <p:ph type="title"/>
          </p:nvPr>
        </p:nvSpPr>
        <p:spPr/>
        <p:txBody>
          <a:bodyPr anchor="b">
            <a:normAutofit/>
          </a:bodyPr>
          <a:lstStyle/>
          <a:p>
            <a:r>
              <a:rPr lang="es-ES" sz="5000" b="1"/>
              <a:t>Análisis visual basado en DL (DVA)</a:t>
            </a:r>
            <a:endParaRPr lang="es-ES"/>
          </a:p>
        </p:txBody>
      </p:sp>
      <p:sp>
        <p:nvSpPr>
          <p:cNvPr id="2" name="Slide Number Placeholder 1">
            <a:extLst>
              <a:ext uri="{FF2B5EF4-FFF2-40B4-BE49-F238E27FC236}">
                <a16:creationId xmlns:a16="http://schemas.microsoft.com/office/drawing/2014/main" id="{9C78F173-8CC6-1E01-85FC-5F5130BE3241}"/>
              </a:ext>
            </a:extLst>
          </p:cNvPr>
          <p:cNvSpPr>
            <a:spLocks noGrp="1"/>
          </p:cNvSpPr>
          <p:nvPr>
            <p:ph type="sldNum" sz="quarter" idx="12"/>
          </p:nvPr>
        </p:nvSpPr>
        <p:spPr/>
        <p:txBody>
          <a:bodyPr/>
          <a:lstStyle/>
          <a:p>
            <a:fld id="{1A06E274-3D30-4D47-98D0-0581248BD0B1}" type="slidenum">
              <a:rPr lang="es-ES" noProof="0" smtClean="0"/>
              <a:t>16</a:t>
            </a:fld>
            <a:endParaRPr lang="es-ES" noProof="0"/>
          </a:p>
        </p:txBody>
      </p:sp>
      <p:graphicFrame>
        <p:nvGraphicFramePr>
          <p:cNvPr id="4" name="Diagram 3">
            <a:extLst>
              <a:ext uri="{FF2B5EF4-FFF2-40B4-BE49-F238E27FC236}">
                <a16:creationId xmlns:a16="http://schemas.microsoft.com/office/drawing/2014/main" id="{08291EE8-FC85-AECC-88A5-728C9BA5176A}"/>
              </a:ext>
            </a:extLst>
          </p:cNvPr>
          <p:cNvGraphicFramePr/>
          <p:nvPr>
            <p:extLst>
              <p:ext uri="{D42A27DB-BD31-4B8C-83A1-F6EECF244321}">
                <p14:modId xmlns:p14="http://schemas.microsoft.com/office/powerpoint/2010/main" val="24197165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33" name="Group 1032">
            <a:extLst>
              <a:ext uri="{FF2B5EF4-FFF2-40B4-BE49-F238E27FC236}">
                <a16:creationId xmlns:a16="http://schemas.microsoft.com/office/drawing/2014/main" id="{BB0453BC-701A-8850-7F6A-788D81AE3AD4}"/>
              </a:ext>
            </a:extLst>
          </p:cNvPr>
          <p:cNvGrpSpPr/>
          <p:nvPr/>
        </p:nvGrpSpPr>
        <p:grpSpPr>
          <a:xfrm>
            <a:off x="1392673" y="2776031"/>
            <a:ext cx="9611051" cy="3418425"/>
            <a:chOff x="1065708" y="3393335"/>
            <a:chExt cx="9611051" cy="3418425"/>
          </a:xfrm>
        </p:grpSpPr>
        <p:sp>
          <p:nvSpPr>
            <p:cNvPr id="13" name="TextBox 12">
              <a:extLst>
                <a:ext uri="{FF2B5EF4-FFF2-40B4-BE49-F238E27FC236}">
                  <a16:creationId xmlns:a16="http://schemas.microsoft.com/office/drawing/2014/main" id="{E2BCF5B9-EFD2-ED9B-DD41-F97081F31C82}"/>
                </a:ext>
              </a:extLst>
            </p:cNvPr>
            <p:cNvSpPr txBox="1"/>
            <p:nvPr/>
          </p:nvSpPr>
          <p:spPr>
            <a:xfrm>
              <a:off x="5534714" y="6165429"/>
              <a:ext cx="1489296" cy="646331"/>
            </a:xfrm>
            <a:prstGeom prst="rect">
              <a:avLst/>
            </a:prstGeom>
            <a:noFill/>
          </p:spPr>
          <p:txBody>
            <a:bodyPr wrap="square" rtlCol="0">
              <a:spAutoFit/>
            </a:bodyPr>
            <a:lstStyle/>
            <a:p>
              <a:pPr algn="ctr"/>
              <a:r>
                <a:rPr lang="es-ES" noProof="0"/>
                <a:t>Vectores D dimensiones</a:t>
              </a:r>
            </a:p>
          </p:txBody>
        </p:sp>
        <p:sp>
          <p:nvSpPr>
            <p:cNvPr id="17" name="TextBox 16">
              <a:extLst>
                <a:ext uri="{FF2B5EF4-FFF2-40B4-BE49-F238E27FC236}">
                  <a16:creationId xmlns:a16="http://schemas.microsoft.com/office/drawing/2014/main" id="{BDFE19B6-3979-B3B0-6B65-FF04BA05C24F}"/>
                </a:ext>
              </a:extLst>
            </p:cNvPr>
            <p:cNvSpPr txBox="1"/>
            <p:nvPr/>
          </p:nvSpPr>
          <p:spPr>
            <a:xfrm>
              <a:off x="4347087" y="5060208"/>
              <a:ext cx="1255191" cy="369332"/>
            </a:xfrm>
            <a:prstGeom prst="rect">
              <a:avLst/>
            </a:prstGeom>
            <a:noFill/>
          </p:spPr>
          <p:txBody>
            <a:bodyPr wrap="square" rtlCol="0">
              <a:spAutoFit/>
            </a:bodyPr>
            <a:lstStyle/>
            <a:p>
              <a:pPr algn="ctr"/>
              <a:r>
                <a:rPr lang="es-ES" noProof="0"/>
                <a:t>Modelo DL</a:t>
              </a:r>
            </a:p>
          </p:txBody>
        </p:sp>
        <p:sp>
          <p:nvSpPr>
            <p:cNvPr id="19" name="TextBox 18">
              <a:extLst>
                <a:ext uri="{FF2B5EF4-FFF2-40B4-BE49-F238E27FC236}">
                  <a16:creationId xmlns:a16="http://schemas.microsoft.com/office/drawing/2014/main" id="{17E9DF7B-F321-3510-AA38-8219A6FE9689}"/>
                </a:ext>
              </a:extLst>
            </p:cNvPr>
            <p:cNvSpPr txBox="1"/>
            <p:nvPr/>
          </p:nvSpPr>
          <p:spPr>
            <a:xfrm>
              <a:off x="6918724" y="4401283"/>
              <a:ext cx="1668248" cy="923330"/>
            </a:xfrm>
            <a:prstGeom prst="rect">
              <a:avLst/>
            </a:prstGeom>
            <a:noFill/>
          </p:spPr>
          <p:txBody>
            <a:bodyPr wrap="square" rtlCol="0">
              <a:spAutoFit/>
            </a:bodyPr>
            <a:lstStyle/>
            <a:p>
              <a:pPr algn="ctr"/>
              <a:r>
                <a:rPr lang="es-ES" noProof="0"/>
                <a:t>Proyección</a:t>
              </a:r>
            </a:p>
            <a:p>
              <a:pPr algn="ctr"/>
              <a:endParaRPr lang="es-ES" noProof="0"/>
            </a:p>
            <a:p>
              <a:pPr algn="ctr"/>
              <a:r>
                <a:rPr lang="es-ES" noProof="0"/>
                <a:t>(UMAP, t- SNE)</a:t>
              </a:r>
            </a:p>
          </p:txBody>
        </p:sp>
        <p:grpSp>
          <p:nvGrpSpPr>
            <p:cNvPr id="2059" name="Group 2058">
              <a:extLst>
                <a:ext uri="{FF2B5EF4-FFF2-40B4-BE49-F238E27FC236}">
                  <a16:creationId xmlns:a16="http://schemas.microsoft.com/office/drawing/2014/main" id="{836D17CC-0196-8904-734B-908C04559975}"/>
                </a:ext>
              </a:extLst>
            </p:cNvPr>
            <p:cNvGrpSpPr/>
            <p:nvPr/>
          </p:nvGrpSpPr>
          <p:grpSpPr>
            <a:xfrm>
              <a:off x="2892710" y="3393335"/>
              <a:ext cx="1432638" cy="2973929"/>
              <a:chOff x="2897821" y="3647351"/>
              <a:chExt cx="1432638" cy="2973929"/>
            </a:xfrm>
          </p:grpSpPr>
          <p:pic>
            <p:nvPicPr>
              <p:cNvPr id="57" name="Graphic 56">
                <a:extLst>
                  <a:ext uri="{FF2B5EF4-FFF2-40B4-BE49-F238E27FC236}">
                    <a16:creationId xmlns:a16="http://schemas.microsoft.com/office/drawing/2014/main" id="{0DE9A91F-5428-DBB5-0162-AE147CE489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97821" y="3647351"/>
                <a:ext cx="1377673" cy="1694251"/>
              </a:xfrm>
              <a:prstGeom prst="rect">
                <a:avLst/>
              </a:prstGeom>
            </p:spPr>
          </p:pic>
          <p:pic>
            <p:nvPicPr>
              <p:cNvPr id="59" name="Graphic 58">
                <a:extLst>
                  <a:ext uri="{FF2B5EF4-FFF2-40B4-BE49-F238E27FC236}">
                    <a16:creationId xmlns:a16="http://schemas.microsoft.com/office/drawing/2014/main" id="{3C272B90-43FF-F173-75EE-27585587104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2786" y="4927029"/>
                <a:ext cx="1377673" cy="1694251"/>
              </a:xfrm>
              <a:prstGeom prst="rect">
                <a:avLst/>
              </a:prstGeom>
            </p:spPr>
          </p:pic>
        </p:grpSp>
        <p:grpSp>
          <p:nvGrpSpPr>
            <p:cNvPr id="2057" name="Group 2056">
              <a:extLst>
                <a:ext uri="{FF2B5EF4-FFF2-40B4-BE49-F238E27FC236}">
                  <a16:creationId xmlns:a16="http://schemas.microsoft.com/office/drawing/2014/main" id="{78141316-E7EB-36AD-B6D5-4D25DAD01FA8}"/>
                </a:ext>
              </a:extLst>
            </p:cNvPr>
            <p:cNvGrpSpPr/>
            <p:nvPr/>
          </p:nvGrpSpPr>
          <p:grpSpPr>
            <a:xfrm>
              <a:off x="1065708" y="3891146"/>
              <a:ext cx="1377674" cy="2033974"/>
              <a:chOff x="885431" y="3883375"/>
              <a:chExt cx="1377674" cy="2033974"/>
            </a:xfrm>
          </p:grpSpPr>
          <p:pic>
            <p:nvPicPr>
              <p:cNvPr id="56" name="Graphic 55">
                <a:extLst>
                  <a:ext uri="{FF2B5EF4-FFF2-40B4-BE49-F238E27FC236}">
                    <a16:creationId xmlns:a16="http://schemas.microsoft.com/office/drawing/2014/main" id="{9911AD2B-151B-FAA1-087C-59ED3D5E8A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431" y="3883375"/>
                <a:ext cx="1377674" cy="611102"/>
              </a:xfrm>
              <a:prstGeom prst="rect">
                <a:avLst/>
              </a:prstGeom>
            </p:spPr>
          </p:pic>
          <p:pic>
            <p:nvPicPr>
              <p:cNvPr id="58" name="Graphic 57">
                <a:extLst>
                  <a:ext uri="{FF2B5EF4-FFF2-40B4-BE49-F238E27FC236}">
                    <a16:creationId xmlns:a16="http://schemas.microsoft.com/office/drawing/2014/main" id="{D24BFB3E-67F9-178F-F40A-D7BB7A1447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5431" y="5306247"/>
                <a:ext cx="1377674" cy="611102"/>
              </a:xfrm>
              <a:prstGeom prst="rect">
                <a:avLst/>
              </a:prstGeom>
            </p:spPr>
          </p:pic>
          <p:sp>
            <p:nvSpPr>
              <p:cNvPr id="60" name="TextBox 59">
                <a:extLst>
                  <a:ext uri="{FF2B5EF4-FFF2-40B4-BE49-F238E27FC236}">
                    <a16:creationId xmlns:a16="http://schemas.microsoft.com/office/drawing/2014/main" id="{56218C8D-82D1-D6F7-C1D7-087616D6C1EF}"/>
                  </a:ext>
                </a:extLst>
              </p:cNvPr>
              <p:cNvSpPr txBox="1"/>
              <p:nvPr/>
            </p:nvSpPr>
            <p:spPr>
              <a:xfrm rot="5400000">
                <a:off x="1410891" y="4680752"/>
                <a:ext cx="372927" cy="369332"/>
              </a:xfrm>
              <a:prstGeom prst="rect">
                <a:avLst/>
              </a:prstGeom>
              <a:noFill/>
            </p:spPr>
            <p:txBody>
              <a:bodyPr wrap="square" rtlCol="0">
                <a:spAutoFit/>
              </a:bodyPr>
              <a:lstStyle/>
              <a:p>
                <a:r>
                  <a:rPr lang="es-ES" b="1" noProof="0"/>
                  <a:t>…</a:t>
                </a:r>
              </a:p>
            </p:txBody>
          </p:sp>
        </p:grpSp>
        <p:pic>
          <p:nvPicPr>
            <p:cNvPr id="7" name="Graphic 6">
              <a:extLst>
                <a:ext uri="{FF2B5EF4-FFF2-40B4-BE49-F238E27FC236}">
                  <a16:creationId xmlns:a16="http://schemas.microsoft.com/office/drawing/2014/main" id="{B1AB8CA7-7DEB-11F4-68B0-6B8A06A8A70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728513" y="3844336"/>
              <a:ext cx="1948246" cy="1669577"/>
            </a:xfrm>
            <a:prstGeom prst="rect">
              <a:avLst/>
            </a:prstGeom>
          </p:spPr>
        </p:pic>
        <p:sp>
          <p:nvSpPr>
            <p:cNvPr id="8" name="TextBox 7">
              <a:extLst>
                <a:ext uri="{FF2B5EF4-FFF2-40B4-BE49-F238E27FC236}">
                  <a16:creationId xmlns:a16="http://schemas.microsoft.com/office/drawing/2014/main" id="{DC2AD926-9948-BA25-EB0E-40329DA2E6DF}"/>
                </a:ext>
              </a:extLst>
            </p:cNvPr>
            <p:cNvSpPr txBox="1"/>
            <p:nvPr/>
          </p:nvSpPr>
          <p:spPr>
            <a:xfrm>
              <a:off x="1154908" y="6142830"/>
              <a:ext cx="1255191" cy="646331"/>
            </a:xfrm>
            <a:prstGeom prst="rect">
              <a:avLst/>
            </a:prstGeom>
            <a:noFill/>
          </p:spPr>
          <p:txBody>
            <a:bodyPr wrap="square" rtlCol="0">
              <a:spAutoFit/>
            </a:bodyPr>
            <a:lstStyle/>
            <a:p>
              <a:pPr algn="ctr"/>
              <a:r>
                <a:rPr lang="es-ES" noProof="0"/>
                <a:t>Datos originales</a:t>
              </a:r>
            </a:p>
          </p:txBody>
        </p:sp>
        <p:sp>
          <p:nvSpPr>
            <p:cNvPr id="9" name="TextBox 8">
              <a:extLst>
                <a:ext uri="{FF2B5EF4-FFF2-40B4-BE49-F238E27FC236}">
                  <a16:creationId xmlns:a16="http://schemas.microsoft.com/office/drawing/2014/main" id="{4CCE9683-B28C-955C-702C-6135549B88B0}"/>
                </a:ext>
              </a:extLst>
            </p:cNvPr>
            <p:cNvSpPr txBox="1"/>
            <p:nvPr/>
          </p:nvSpPr>
          <p:spPr>
            <a:xfrm>
              <a:off x="2982938" y="6142830"/>
              <a:ext cx="1373380" cy="646331"/>
            </a:xfrm>
            <a:prstGeom prst="rect">
              <a:avLst/>
            </a:prstGeom>
            <a:noFill/>
          </p:spPr>
          <p:txBody>
            <a:bodyPr wrap="square" rtlCol="0">
              <a:spAutoFit/>
            </a:bodyPr>
            <a:lstStyle/>
            <a:p>
              <a:pPr algn="ctr"/>
              <a:r>
                <a:rPr lang="es-ES" noProof="0"/>
                <a:t>Ventanas deslizantes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08F845B-EDC0-04D5-F998-EC03108ACCE8}"/>
                    </a:ext>
                  </a:extLst>
                </p:cNvPr>
                <p:cNvSpPr txBox="1"/>
                <p:nvPr/>
              </p:nvSpPr>
              <p:spPr>
                <a:xfrm>
                  <a:off x="5887885" y="4605603"/>
                  <a:ext cx="782955" cy="469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m:rPr>
                                <m:sty m:val="p"/>
                              </m:rPr>
                              <a:rPr lang="es-ES" sz="3000" b="0" i="0" noProof="0" smtClean="0">
                                <a:latin typeface="Cambria Math" panose="02040503050406030204" pitchFamily="18" charset="0"/>
                              </a:rPr>
                              <m:t>D</m:t>
                            </m:r>
                          </m:sup>
                        </m:sSup>
                      </m:oMath>
                    </m:oMathPara>
                  </a14:m>
                  <a:endParaRPr lang="es-ES" sz="3000" noProof="0"/>
                </a:p>
              </p:txBody>
            </p:sp>
          </mc:Choice>
          <mc:Fallback xmlns="">
            <p:sp>
              <p:nvSpPr>
                <p:cNvPr id="27" name="TextBox 26">
                  <a:extLst>
                    <a:ext uri="{FF2B5EF4-FFF2-40B4-BE49-F238E27FC236}">
                      <a16:creationId xmlns:a16="http://schemas.microsoft.com/office/drawing/2014/main" id="{B08F845B-EDC0-04D5-F998-EC03108ACCE8}"/>
                    </a:ext>
                  </a:extLst>
                </p:cNvPr>
                <p:cNvSpPr txBox="1">
                  <a:spLocks noRot="1" noChangeAspect="1" noMove="1" noResize="1" noEditPoints="1" noAdjustHandles="1" noChangeArrowheads="1" noChangeShapeType="1" noTextEdit="1"/>
                </p:cNvSpPr>
                <p:nvPr/>
              </p:nvSpPr>
              <p:spPr>
                <a:xfrm>
                  <a:off x="5887885" y="4605603"/>
                  <a:ext cx="782955" cy="469872"/>
                </a:xfrm>
                <a:prstGeom prst="rect">
                  <a:avLst/>
                </a:prstGeom>
                <a:blipFill>
                  <a:blip r:embed="rId18"/>
                  <a:stretch>
                    <a:fillRect/>
                  </a:stretch>
                </a:blipFill>
              </p:spPr>
              <p:txBody>
                <a:bodyPr/>
                <a:lstStyle/>
                <a:p>
                  <a:r>
                    <a:rPr lang="en-US">
                      <a:noFill/>
                    </a:rPr>
                    <a:t> </a:t>
                  </a:r>
                </a:p>
              </p:txBody>
            </p:sp>
          </mc:Fallback>
        </mc:AlternateContent>
        <p:pic>
          <p:nvPicPr>
            <p:cNvPr id="45" name="Graphic 44">
              <a:extLst>
                <a:ext uri="{FF2B5EF4-FFF2-40B4-BE49-F238E27FC236}">
                  <a16:creationId xmlns:a16="http://schemas.microsoft.com/office/drawing/2014/main" id="{1FA37979-4EFC-220A-99D9-3C7A4041372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576860" y="4006688"/>
              <a:ext cx="795646" cy="795646"/>
            </a:xfrm>
            <a:prstGeom prst="rect">
              <a:avLst/>
            </a:prstGeom>
          </p:spPr>
        </p:pic>
        <p:sp>
          <p:nvSpPr>
            <p:cNvPr id="50" name="Arrow: Right 49">
              <a:extLst>
                <a:ext uri="{FF2B5EF4-FFF2-40B4-BE49-F238E27FC236}">
                  <a16:creationId xmlns:a16="http://schemas.microsoft.com/office/drawing/2014/main" id="{A4B01DBF-4E6A-163B-5A8C-566393A1D245}"/>
                </a:ext>
              </a:extLst>
            </p:cNvPr>
            <p:cNvSpPr/>
            <p:nvPr/>
          </p:nvSpPr>
          <p:spPr>
            <a:xfrm>
              <a:off x="2505225" y="4754279"/>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63" name="Arrow: Right 62">
              <a:extLst>
                <a:ext uri="{FF2B5EF4-FFF2-40B4-BE49-F238E27FC236}">
                  <a16:creationId xmlns:a16="http://schemas.microsoft.com/office/drawing/2014/main" id="{579E2BCD-6522-5A27-D267-95E51A8AB8F0}"/>
                </a:ext>
              </a:extLst>
            </p:cNvPr>
            <p:cNvSpPr/>
            <p:nvPr/>
          </p:nvSpPr>
          <p:spPr>
            <a:xfrm>
              <a:off x="6863380" y="4751455"/>
              <a:ext cx="1668249" cy="211922"/>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024" name="Arrow: Right 1023">
              <a:extLst>
                <a:ext uri="{FF2B5EF4-FFF2-40B4-BE49-F238E27FC236}">
                  <a16:creationId xmlns:a16="http://schemas.microsoft.com/office/drawing/2014/main" id="{A984591F-CAAC-8A58-E30C-5A9DA19E0AB5}"/>
                </a:ext>
              </a:extLst>
            </p:cNvPr>
            <p:cNvSpPr/>
            <p:nvPr/>
          </p:nvSpPr>
          <p:spPr>
            <a:xfrm>
              <a:off x="4141166" y="4729819"/>
              <a:ext cx="1668249" cy="211922"/>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mc:AlternateContent xmlns:mc="http://schemas.openxmlformats.org/markup-compatibility/2006" xmlns:a14="http://schemas.microsoft.com/office/drawing/2010/main">
          <mc:Choice Requires="a14">
            <p:sp>
              <p:nvSpPr>
                <p:cNvPr id="1025" name="TextBox 1024">
                  <a:extLst>
                    <a:ext uri="{FF2B5EF4-FFF2-40B4-BE49-F238E27FC236}">
                      <a16:creationId xmlns:a16="http://schemas.microsoft.com/office/drawing/2014/main" id="{5E2FD32D-D2BC-0ECF-12C4-642614A2EA82}"/>
                    </a:ext>
                  </a:extLst>
                </p:cNvPr>
                <p:cNvSpPr txBox="1"/>
                <p:nvPr/>
              </p:nvSpPr>
              <p:spPr>
                <a:xfrm>
                  <a:off x="9468584" y="6248367"/>
                  <a:ext cx="782955" cy="4804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a:rPr lang="es-ES" sz="3000" b="0" i="0" noProof="0" smtClean="0">
                                <a:latin typeface="Cambria Math" panose="02040503050406030204" pitchFamily="18" charset="0"/>
                              </a:rPr>
                              <m:t>2 ó 3</m:t>
                            </m:r>
                          </m:sup>
                        </m:sSup>
                      </m:oMath>
                    </m:oMathPara>
                  </a14:m>
                  <a:endParaRPr lang="es-ES" sz="3000" noProof="0"/>
                </a:p>
              </p:txBody>
            </p:sp>
          </mc:Choice>
          <mc:Fallback xmlns="">
            <p:sp>
              <p:nvSpPr>
                <p:cNvPr id="1025" name="TextBox 1024">
                  <a:extLst>
                    <a:ext uri="{FF2B5EF4-FFF2-40B4-BE49-F238E27FC236}">
                      <a16:creationId xmlns:a16="http://schemas.microsoft.com/office/drawing/2014/main" id="{5E2FD32D-D2BC-0ECF-12C4-642614A2EA82}"/>
                    </a:ext>
                  </a:extLst>
                </p:cNvPr>
                <p:cNvSpPr txBox="1">
                  <a:spLocks noRot="1" noChangeAspect="1" noMove="1" noResize="1" noEditPoints="1" noAdjustHandles="1" noChangeArrowheads="1" noChangeShapeType="1" noTextEdit="1"/>
                </p:cNvSpPr>
                <p:nvPr/>
              </p:nvSpPr>
              <p:spPr>
                <a:xfrm>
                  <a:off x="9468584" y="6248367"/>
                  <a:ext cx="782955" cy="480453"/>
                </a:xfrm>
                <a:prstGeom prst="rect">
                  <a:avLst/>
                </a:prstGeom>
                <a:blipFill>
                  <a:blip r:embed="rId21"/>
                  <a:stretch>
                    <a:fillRect r="-10156"/>
                  </a:stretch>
                </a:blipFill>
              </p:spPr>
              <p:txBody>
                <a:bodyPr/>
                <a:lstStyle/>
                <a:p>
                  <a:r>
                    <a:rPr lang="en-US">
                      <a:noFill/>
                    </a:rPr>
                    <a:t> </a:t>
                  </a:r>
                </a:p>
              </p:txBody>
            </p:sp>
          </mc:Fallback>
        </mc:AlternateContent>
      </p:grpSp>
      <p:grpSp>
        <p:nvGrpSpPr>
          <p:cNvPr id="1034" name="Group 1033">
            <a:extLst>
              <a:ext uri="{FF2B5EF4-FFF2-40B4-BE49-F238E27FC236}">
                <a16:creationId xmlns:a16="http://schemas.microsoft.com/office/drawing/2014/main" id="{A8CB34F2-948D-7750-E75C-E451710DA264}"/>
              </a:ext>
            </a:extLst>
          </p:cNvPr>
          <p:cNvGrpSpPr/>
          <p:nvPr/>
        </p:nvGrpSpPr>
        <p:grpSpPr>
          <a:xfrm>
            <a:off x="9901999" y="1305765"/>
            <a:ext cx="1561703" cy="948857"/>
            <a:chOff x="9901999" y="1305765"/>
            <a:chExt cx="1561703" cy="948857"/>
          </a:xfrm>
        </p:grpSpPr>
        <p:sp>
          <p:nvSpPr>
            <p:cNvPr id="1030" name="Freeform: Shape 1029">
              <a:extLst>
                <a:ext uri="{FF2B5EF4-FFF2-40B4-BE49-F238E27FC236}">
                  <a16:creationId xmlns:a16="http://schemas.microsoft.com/office/drawing/2014/main" id="{5EA58250-AF20-89B3-9302-0657EF3FFA55}"/>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32" name="TextBox 1031">
              <a:extLst>
                <a:ext uri="{FF2B5EF4-FFF2-40B4-BE49-F238E27FC236}">
                  <a16:creationId xmlns:a16="http://schemas.microsoft.com/office/drawing/2014/main" id="{8605C1A4-50D6-6168-9A14-3016AFDF2BAC}"/>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Tree>
    <p:extLst>
      <p:ext uri="{BB962C8B-B14F-4D97-AF65-F5344CB8AC3E}">
        <p14:creationId xmlns:p14="http://schemas.microsoft.com/office/powerpoint/2010/main" val="4243318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5628B5A-EC08-C412-2680-4D75A0D251B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3968B9C-BE7D-7391-F3B7-0713BFECC136}"/>
              </a:ext>
            </a:extLst>
          </p:cNvPr>
          <p:cNvSpPr>
            <a:spLocks noGrp="1"/>
          </p:cNvSpPr>
          <p:nvPr>
            <p:ph type="title"/>
          </p:nvPr>
        </p:nvSpPr>
        <p:spPr/>
        <p:txBody>
          <a:bodyPr anchor="b">
            <a:normAutofit/>
          </a:bodyPr>
          <a:lstStyle/>
          <a:p>
            <a:r>
              <a:rPr lang="es-ES" sz="5000" b="1" noProof="0"/>
              <a:t>DVA </a:t>
            </a:r>
            <a:r>
              <a:rPr lang="es-ES" sz="5000" b="1" noProof="0" err="1"/>
              <a:t>tools</a:t>
            </a:r>
            <a:endParaRPr lang="es-ES" sz="5000" b="1" noProof="0"/>
          </a:p>
        </p:txBody>
      </p:sp>
      <p:sp>
        <p:nvSpPr>
          <p:cNvPr id="2" name="Slide Number Placeholder 1">
            <a:extLst>
              <a:ext uri="{FF2B5EF4-FFF2-40B4-BE49-F238E27FC236}">
                <a16:creationId xmlns:a16="http://schemas.microsoft.com/office/drawing/2014/main" id="{C3D04A1D-6CF7-E1AF-6C4B-17760F8A24F9}"/>
              </a:ext>
            </a:extLst>
          </p:cNvPr>
          <p:cNvSpPr>
            <a:spLocks noGrp="1"/>
          </p:cNvSpPr>
          <p:nvPr>
            <p:ph type="sldNum" sz="quarter" idx="12"/>
          </p:nvPr>
        </p:nvSpPr>
        <p:spPr/>
        <p:txBody>
          <a:bodyPr/>
          <a:lstStyle/>
          <a:p>
            <a:fld id="{1A06E274-3D30-4D47-98D0-0581248BD0B1}" type="slidenum">
              <a:rPr lang="es-ES" noProof="0" smtClean="0"/>
              <a:t>17</a:t>
            </a:fld>
            <a:endParaRPr lang="es-ES" noProof="0"/>
          </a:p>
        </p:txBody>
      </p:sp>
      <p:graphicFrame>
        <p:nvGraphicFramePr>
          <p:cNvPr id="4" name="Diagram 3">
            <a:extLst>
              <a:ext uri="{FF2B5EF4-FFF2-40B4-BE49-F238E27FC236}">
                <a16:creationId xmlns:a16="http://schemas.microsoft.com/office/drawing/2014/main" id="{09936D74-2142-CD1A-2CD6-E504473EE3AF}"/>
              </a:ext>
            </a:extLst>
          </p:cNvPr>
          <p:cNvGraphicFramePr/>
          <p:nvPr>
            <p:extLst>
              <p:ext uri="{D42A27DB-BD31-4B8C-83A1-F6EECF244321}">
                <p14:modId xmlns:p14="http://schemas.microsoft.com/office/powerpoint/2010/main" val="729633785"/>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deepvats_intro.png">
            <a:extLst>
              <a:ext uri="{FF2B5EF4-FFF2-40B4-BE49-F238E27FC236}">
                <a16:creationId xmlns:a16="http://schemas.microsoft.com/office/drawing/2014/main" id="{E4569BB2-984F-E801-959E-17C9B9A80C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5853" y="3410711"/>
            <a:ext cx="9360294" cy="2492829"/>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F6DFD621-251F-E3AE-7E78-C7838FBF7D28}"/>
              </a:ext>
            </a:extLst>
          </p:cNvPr>
          <p:cNvGrpSpPr/>
          <p:nvPr/>
        </p:nvGrpSpPr>
        <p:grpSpPr>
          <a:xfrm>
            <a:off x="9901999" y="1305765"/>
            <a:ext cx="1561703" cy="948857"/>
            <a:chOff x="9901999" y="1305765"/>
            <a:chExt cx="1561703" cy="948857"/>
          </a:xfrm>
        </p:grpSpPr>
        <p:sp>
          <p:nvSpPr>
            <p:cNvPr id="15" name="Freeform: Shape 14">
              <a:extLst>
                <a:ext uri="{FF2B5EF4-FFF2-40B4-BE49-F238E27FC236}">
                  <a16:creationId xmlns:a16="http://schemas.microsoft.com/office/drawing/2014/main" id="{93D8DC82-CE97-4F5E-ECEC-B0F9BBB900E8}"/>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6" name="TextBox 15">
              <a:extLst>
                <a:ext uri="{FF2B5EF4-FFF2-40B4-BE49-F238E27FC236}">
                  <a16:creationId xmlns:a16="http://schemas.microsoft.com/office/drawing/2014/main" id="{FA78B831-3EF6-B99D-8B2C-23A162773C6C}"/>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Tree>
    <p:extLst>
      <p:ext uri="{BB962C8B-B14F-4D97-AF65-F5344CB8AC3E}">
        <p14:creationId xmlns:p14="http://schemas.microsoft.com/office/powerpoint/2010/main" val="342192780"/>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53D22531-A97C-54D4-106D-309E1AACA4E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1736F80-82C5-DA68-432D-E4E860F0660D}"/>
              </a:ext>
            </a:extLst>
          </p:cNvPr>
          <p:cNvSpPr>
            <a:spLocks noGrp="1"/>
          </p:cNvSpPr>
          <p:nvPr>
            <p:ph type="title"/>
          </p:nvPr>
        </p:nvSpPr>
        <p:spPr/>
        <p:txBody>
          <a:bodyPr anchor="b">
            <a:normAutofit/>
          </a:bodyPr>
          <a:lstStyle/>
          <a:p>
            <a:r>
              <a:rPr lang="es-ES" sz="5000" b="1" noProof="0"/>
              <a:t>DVA </a:t>
            </a:r>
            <a:r>
              <a:rPr lang="es-ES" sz="5000" b="1" noProof="0" err="1"/>
              <a:t>tools</a:t>
            </a:r>
            <a:r>
              <a:rPr lang="es-ES" sz="5000" b="1" noProof="0"/>
              <a:t> - UMAP</a:t>
            </a:r>
          </a:p>
        </p:txBody>
      </p:sp>
      <p:sp>
        <p:nvSpPr>
          <p:cNvPr id="2" name="Slide Number Placeholder 1">
            <a:extLst>
              <a:ext uri="{FF2B5EF4-FFF2-40B4-BE49-F238E27FC236}">
                <a16:creationId xmlns:a16="http://schemas.microsoft.com/office/drawing/2014/main" id="{8459EB02-ED1B-621F-1673-D4F14B5882DD}"/>
              </a:ext>
            </a:extLst>
          </p:cNvPr>
          <p:cNvSpPr>
            <a:spLocks noGrp="1"/>
          </p:cNvSpPr>
          <p:nvPr>
            <p:ph type="sldNum" sz="quarter" idx="12"/>
          </p:nvPr>
        </p:nvSpPr>
        <p:spPr/>
        <p:txBody>
          <a:bodyPr/>
          <a:lstStyle/>
          <a:p>
            <a:fld id="{1A06E274-3D30-4D47-98D0-0581248BD0B1}" type="slidenum">
              <a:rPr lang="es-ES" noProof="0" smtClean="0"/>
              <a:t>18</a:t>
            </a:fld>
            <a:endParaRPr lang="es-ES" noProof="0"/>
          </a:p>
        </p:txBody>
      </p:sp>
      <p:graphicFrame>
        <p:nvGraphicFramePr>
          <p:cNvPr id="4" name="Diagram 3">
            <a:extLst>
              <a:ext uri="{FF2B5EF4-FFF2-40B4-BE49-F238E27FC236}">
                <a16:creationId xmlns:a16="http://schemas.microsoft.com/office/drawing/2014/main" id="{8B6EE173-6CB8-AEBF-A265-E11A53CA7F75}"/>
              </a:ext>
            </a:extLst>
          </p:cNvPr>
          <p:cNvGraphicFramePr/>
          <p:nvPr>
            <p:extLst>
              <p:ext uri="{D42A27DB-BD31-4B8C-83A1-F6EECF244321}">
                <p14:modId xmlns:p14="http://schemas.microsoft.com/office/powerpoint/2010/main" val="1271650110"/>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33" name="Picture 9">
            <a:extLst>
              <a:ext uri="{FF2B5EF4-FFF2-40B4-BE49-F238E27FC236}">
                <a16:creationId xmlns:a16="http://schemas.microsoft.com/office/drawing/2014/main" id="{3841D8D6-348A-D2F5-5888-43FEC294DE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705" y="3094297"/>
            <a:ext cx="3010088" cy="23685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
            <a:extLst>
              <a:ext uri="{FF2B5EF4-FFF2-40B4-BE49-F238E27FC236}">
                <a16:creationId xmlns:a16="http://schemas.microsoft.com/office/drawing/2014/main" id="{DBE38ABE-4B8A-4642-A7F3-C620C7AF3376}"/>
              </a:ext>
            </a:extLst>
          </p:cNvPr>
          <p:cNvSpPr/>
          <p:nvPr/>
        </p:nvSpPr>
        <p:spPr>
          <a:xfrm>
            <a:off x="2981269" y="5581763"/>
            <a:ext cx="2476960"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noProof="0">
                <a:latin typeface="Bahnschrift SemiBold SemiConden" panose="020B0502040204020203" pitchFamily="34" charset="0"/>
              </a:rPr>
              <a:t>MNIST </a:t>
            </a:r>
            <a:r>
              <a:rPr lang="es-ES" b="1" noProof="0" err="1">
                <a:latin typeface="Bahnschrift SemiBold SemiConden" panose="020B0502040204020203" pitchFamily="34" charset="0"/>
              </a:rPr>
              <a:t>digits</a:t>
            </a:r>
            <a:r>
              <a:rPr lang="es-ES" b="1" noProof="0">
                <a:latin typeface="Bahnschrift SemiBold SemiConden" panose="020B0502040204020203" pitchFamily="34" charset="0"/>
              </a:rPr>
              <a:t> </a:t>
            </a:r>
            <a:r>
              <a:rPr lang="es-ES" b="1" noProof="0" err="1">
                <a:latin typeface="Bahnschrift SemiBold SemiConden" panose="020B0502040204020203" pitchFamily="34" charset="0"/>
              </a:rPr>
              <a:t>UMAP’s</a:t>
            </a:r>
            <a:r>
              <a:rPr lang="es-ES" b="1" noProof="0">
                <a:latin typeface="Bahnschrift SemiBold SemiConden" panose="020B0502040204020203" pitchFamily="34" charset="0"/>
              </a:rPr>
              <a:t> </a:t>
            </a:r>
            <a:r>
              <a:rPr lang="es-ES" b="1" noProof="0" err="1">
                <a:latin typeface="Bahnschrift SemiBold SemiConden" panose="020B0502040204020203" pitchFamily="34" charset="0"/>
              </a:rPr>
              <a:t>embeddings</a:t>
            </a:r>
            <a:endParaRPr lang="es-ES" b="1" noProof="0">
              <a:latin typeface="Bahnschrift SemiBold SemiConden" panose="020B0502040204020203" pitchFamily="34" charset="0"/>
            </a:endParaRPr>
          </a:p>
        </p:txBody>
      </p:sp>
      <p:pic>
        <p:nvPicPr>
          <p:cNvPr id="1035" name="Picture 11">
            <a:extLst>
              <a:ext uri="{FF2B5EF4-FFF2-40B4-BE49-F238E27FC236}">
                <a16:creationId xmlns:a16="http://schemas.microsoft.com/office/drawing/2014/main" id="{99770018-2EF8-EBB2-69AA-F617FDDF9E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3764" y="3094297"/>
            <a:ext cx="4246220" cy="2368595"/>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8">
            <a:extLst>
              <a:ext uri="{FF2B5EF4-FFF2-40B4-BE49-F238E27FC236}">
                <a16:creationId xmlns:a16="http://schemas.microsoft.com/office/drawing/2014/main" id="{41442349-A096-4431-BD14-C6DB9D3240B4}"/>
              </a:ext>
            </a:extLst>
          </p:cNvPr>
          <p:cNvSpPr/>
          <p:nvPr/>
        </p:nvSpPr>
        <p:spPr>
          <a:xfrm>
            <a:off x="8062212" y="5581762"/>
            <a:ext cx="1096775" cy="307777"/>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ES" b="1" noProof="0" err="1">
                <a:latin typeface="Bahnschrift SemiBold SemiConden" panose="020B0502040204020203" pitchFamily="34" charset="0"/>
              </a:rPr>
              <a:t>Orion</a:t>
            </a:r>
            <a:r>
              <a:rPr lang="es-ES" b="1" noProof="0">
                <a:latin typeface="Bahnschrift SemiBold SemiConden" panose="020B0502040204020203" pitchFamily="34" charset="0"/>
              </a:rPr>
              <a:t> </a:t>
            </a:r>
            <a:r>
              <a:rPr lang="es-ES" b="1" noProof="0" err="1">
                <a:latin typeface="Bahnschrift SemiBold SemiConden" panose="020B0502040204020203" pitchFamily="34" charset="0"/>
              </a:rPr>
              <a:t>Search</a:t>
            </a:r>
            <a:endParaRPr lang="es-ES" b="1" noProof="0">
              <a:latin typeface="Bahnschrift SemiBold SemiConden" panose="020B0502040204020203" pitchFamily="34" charset="0"/>
            </a:endParaRPr>
          </a:p>
        </p:txBody>
      </p:sp>
      <p:grpSp>
        <p:nvGrpSpPr>
          <p:cNvPr id="22" name="Group 21">
            <a:extLst>
              <a:ext uri="{FF2B5EF4-FFF2-40B4-BE49-F238E27FC236}">
                <a16:creationId xmlns:a16="http://schemas.microsoft.com/office/drawing/2014/main" id="{8544E60B-2222-1877-601C-88EE690369A5}"/>
              </a:ext>
            </a:extLst>
          </p:cNvPr>
          <p:cNvGrpSpPr/>
          <p:nvPr/>
        </p:nvGrpSpPr>
        <p:grpSpPr>
          <a:xfrm>
            <a:off x="9901999" y="1305765"/>
            <a:ext cx="1561703" cy="948857"/>
            <a:chOff x="9901999" y="1305765"/>
            <a:chExt cx="1561703" cy="948857"/>
          </a:xfrm>
        </p:grpSpPr>
        <p:sp>
          <p:nvSpPr>
            <p:cNvPr id="23" name="Freeform: Shape 22">
              <a:extLst>
                <a:ext uri="{FF2B5EF4-FFF2-40B4-BE49-F238E27FC236}">
                  <a16:creationId xmlns:a16="http://schemas.microsoft.com/office/drawing/2014/main" id="{BCA412DF-E1EC-ED0C-047A-F173417EC294}"/>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4" name="TextBox 23">
              <a:extLst>
                <a:ext uri="{FF2B5EF4-FFF2-40B4-BE49-F238E27FC236}">
                  <a16:creationId xmlns:a16="http://schemas.microsoft.com/office/drawing/2014/main" id="{41C90BE2-F53F-57ED-B977-5D0ADADDD507}"/>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
        <p:nvSpPr>
          <p:cNvPr id="28" name="Content Placeholder 2">
            <a:extLst>
              <a:ext uri="{FF2B5EF4-FFF2-40B4-BE49-F238E27FC236}">
                <a16:creationId xmlns:a16="http://schemas.microsoft.com/office/drawing/2014/main" id="{54C7C6EB-87E8-726B-EDB7-DC5CE33D4061}"/>
              </a:ext>
            </a:extLst>
          </p:cNvPr>
          <p:cNvSpPr>
            <a:spLocks noGrp="1"/>
          </p:cNvSpPr>
          <p:nvPr>
            <p:ph idx="1"/>
          </p:nvPr>
        </p:nvSpPr>
        <p:spPr>
          <a:xfrm>
            <a:off x="841248" y="2248697"/>
            <a:ext cx="10509504" cy="3798315"/>
          </a:xfrm>
        </p:spPr>
        <p:txBody>
          <a:bodyPr vert="horz" lIns="91440" tIns="45720" rIns="91440" bIns="45720" rtlCol="0" anchor="t">
            <a:normAutofit/>
          </a:bodyPr>
          <a:lstStyle/>
          <a:p>
            <a:pPr marL="0" indent="0" algn="ctr">
              <a:buNone/>
            </a:pPr>
            <a:r>
              <a:rPr lang="es-ES" sz="1800" dirty="0"/>
              <a:t>Ejemplos de aplicaciones visuales que utilizan el espacio latente para clasificar información. A la izquierda, imágenes de números. A la derecha, artículos académicos.</a:t>
            </a:r>
          </a:p>
        </p:txBody>
      </p:sp>
    </p:spTree>
    <p:extLst>
      <p:ext uri="{BB962C8B-B14F-4D97-AF65-F5344CB8AC3E}">
        <p14:creationId xmlns:p14="http://schemas.microsoft.com/office/powerpoint/2010/main" val="4173464945"/>
      </p:ext>
    </p:extLst>
  </p:cSld>
  <p:clrMapOvr>
    <a:masterClrMapping/>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F3FF342-CE9F-ADCF-A3D2-167A805C67E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AA4102-A0E0-CB96-B3FA-05E91238D90C}"/>
              </a:ext>
            </a:extLst>
          </p:cNvPr>
          <p:cNvSpPr>
            <a:spLocks noGrp="1"/>
          </p:cNvSpPr>
          <p:nvPr>
            <p:ph type="title"/>
          </p:nvPr>
        </p:nvSpPr>
        <p:spPr/>
        <p:txBody>
          <a:bodyPr anchor="b">
            <a:normAutofit/>
          </a:bodyPr>
          <a:lstStyle/>
          <a:p>
            <a:r>
              <a:rPr lang="es-ES" sz="5000" b="1"/>
              <a:t>DVA </a:t>
            </a:r>
            <a:r>
              <a:rPr lang="es-ES" sz="5000" b="1" err="1"/>
              <a:t>tools</a:t>
            </a:r>
            <a:r>
              <a:rPr lang="es-ES" sz="5000" b="1"/>
              <a:t> - </a:t>
            </a:r>
            <a:r>
              <a:rPr lang="es-ES" sz="5000" b="1" noProof="0" err="1"/>
              <a:t>TensorFlow</a:t>
            </a:r>
            <a:endParaRPr lang="es-ES" sz="5000" b="1" noProof="0"/>
          </a:p>
        </p:txBody>
      </p:sp>
      <p:sp>
        <p:nvSpPr>
          <p:cNvPr id="2" name="Slide Number Placeholder 1">
            <a:extLst>
              <a:ext uri="{FF2B5EF4-FFF2-40B4-BE49-F238E27FC236}">
                <a16:creationId xmlns:a16="http://schemas.microsoft.com/office/drawing/2014/main" id="{D475A03A-3F34-5699-186A-532C9D318482}"/>
              </a:ext>
            </a:extLst>
          </p:cNvPr>
          <p:cNvSpPr>
            <a:spLocks noGrp="1"/>
          </p:cNvSpPr>
          <p:nvPr>
            <p:ph type="sldNum" sz="quarter" idx="12"/>
          </p:nvPr>
        </p:nvSpPr>
        <p:spPr/>
        <p:txBody>
          <a:bodyPr/>
          <a:lstStyle/>
          <a:p>
            <a:fld id="{1A06E274-3D30-4D47-98D0-0581248BD0B1}" type="slidenum">
              <a:rPr lang="es-ES" noProof="0" smtClean="0"/>
              <a:t>19</a:t>
            </a:fld>
            <a:endParaRPr lang="es-ES" noProof="0"/>
          </a:p>
        </p:txBody>
      </p:sp>
      <p:graphicFrame>
        <p:nvGraphicFramePr>
          <p:cNvPr id="4" name="Diagram 3">
            <a:extLst>
              <a:ext uri="{FF2B5EF4-FFF2-40B4-BE49-F238E27FC236}">
                <a16:creationId xmlns:a16="http://schemas.microsoft.com/office/drawing/2014/main" id="{F06264C0-01A0-D8E6-222E-EDCA83E92B52}"/>
              </a:ext>
            </a:extLst>
          </p:cNvPr>
          <p:cNvGraphicFramePr/>
          <p:nvPr>
            <p:extLst>
              <p:ext uri="{D42A27DB-BD31-4B8C-83A1-F6EECF244321}">
                <p14:modId xmlns:p14="http://schemas.microsoft.com/office/powerpoint/2010/main" val="2538761108"/>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ángulo 1">
            <a:extLst>
              <a:ext uri="{FF2B5EF4-FFF2-40B4-BE49-F238E27FC236}">
                <a16:creationId xmlns:a16="http://schemas.microsoft.com/office/drawing/2014/main" id="{1AD97296-6FF9-A7D1-36CA-F9EAA7013A9B}"/>
              </a:ext>
            </a:extLst>
          </p:cNvPr>
          <p:cNvSpPr/>
          <p:nvPr/>
        </p:nvSpPr>
        <p:spPr>
          <a:xfrm>
            <a:off x="3746084" y="5668186"/>
            <a:ext cx="4409546" cy="369332"/>
          </a:xfrm>
          <a:prstGeom prst="rect">
            <a:avLst/>
          </a:prstGeom>
        </p:spPr>
        <p:txBody>
          <a:bodyPr wrap="square">
            <a:spAutoFit/>
          </a:bodyPr>
          <a:lstStyle/>
          <a:p>
            <a:r>
              <a:rPr lang="es-ES" b="1" noProof="0" err="1">
                <a:latin typeface="Bahnschrift SemiBold SemiConden" panose="020B0502040204020203" pitchFamily="34" charset="0"/>
              </a:rPr>
              <a:t>TensorFlow</a:t>
            </a:r>
            <a:r>
              <a:rPr lang="es-ES" b="1" noProof="0">
                <a:latin typeface="Bahnschrift SemiBold SemiConden" panose="020B0502040204020203" pitchFamily="34" charset="0"/>
              </a:rPr>
              <a:t>: </a:t>
            </a:r>
            <a:r>
              <a:rPr lang="es-ES" b="1" noProof="0" err="1">
                <a:latin typeface="Bahnschrift SemiBold SemiConden" panose="020B0502040204020203" pitchFamily="34" charset="0"/>
              </a:rPr>
              <a:t>embedding</a:t>
            </a:r>
            <a:r>
              <a:rPr lang="es-ES" b="1" noProof="0">
                <a:latin typeface="Bahnschrift SemiBold SemiConden" panose="020B0502040204020203" pitchFamily="34" charset="0"/>
              </a:rPr>
              <a:t> </a:t>
            </a:r>
            <a:r>
              <a:rPr lang="es-ES" b="1" noProof="0" err="1">
                <a:latin typeface="Bahnschrift SemiBold SemiConden" panose="020B0502040204020203" pitchFamily="34" charset="0"/>
              </a:rPr>
              <a:t>projector</a:t>
            </a:r>
            <a:endParaRPr lang="es-ES" b="1" noProof="0">
              <a:latin typeface="Bahnschrift SemiBold SemiConden" panose="020B0502040204020203" pitchFamily="34" charset="0"/>
            </a:endParaRPr>
          </a:p>
        </p:txBody>
      </p:sp>
      <p:pic>
        <p:nvPicPr>
          <p:cNvPr id="7" name="Picture 2" descr="Alan Liu">
            <a:extLst>
              <a:ext uri="{FF2B5EF4-FFF2-40B4-BE49-F238E27FC236}">
                <a16:creationId xmlns:a16="http://schemas.microsoft.com/office/drawing/2014/main" id="{1113B419-428A-D60C-46EB-5A8CA9B84103}"/>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3908697" y="3255058"/>
            <a:ext cx="4084320" cy="229743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E1C6877-4C33-D5FC-2BEE-5321D45892FF}"/>
              </a:ext>
            </a:extLst>
          </p:cNvPr>
          <p:cNvGrpSpPr/>
          <p:nvPr/>
        </p:nvGrpSpPr>
        <p:grpSpPr>
          <a:xfrm>
            <a:off x="9901999" y="1305765"/>
            <a:ext cx="1561703" cy="948857"/>
            <a:chOff x="9901999" y="1305765"/>
            <a:chExt cx="1561703" cy="948857"/>
          </a:xfrm>
        </p:grpSpPr>
        <p:sp>
          <p:nvSpPr>
            <p:cNvPr id="9" name="Freeform: Shape 8">
              <a:extLst>
                <a:ext uri="{FF2B5EF4-FFF2-40B4-BE49-F238E27FC236}">
                  <a16:creationId xmlns:a16="http://schemas.microsoft.com/office/drawing/2014/main" id="{1CF61ACD-0BB0-1A47-EFDA-52FBB11A171C}"/>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40EF1496-CC1D-72E1-E408-F9AF8D375FDD}"/>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
        <p:nvSpPr>
          <p:cNvPr id="28" name="Content Placeholder 2">
            <a:extLst>
              <a:ext uri="{FF2B5EF4-FFF2-40B4-BE49-F238E27FC236}">
                <a16:creationId xmlns:a16="http://schemas.microsoft.com/office/drawing/2014/main" id="{ED25B234-6C71-4788-C1C6-00BBE6938DB3}"/>
              </a:ext>
            </a:extLst>
          </p:cNvPr>
          <p:cNvSpPr>
            <a:spLocks noGrp="1"/>
          </p:cNvSpPr>
          <p:nvPr>
            <p:ph idx="1"/>
          </p:nvPr>
        </p:nvSpPr>
        <p:spPr>
          <a:xfrm>
            <a:off x="841248" y="2248697"/>
            <a:ext cx="10509504" cy="3798315"/>
          </a:xfrm>
        </p:spPr>
        <p:txBody>
          <a:bodyPr vert="horz" lIns="91440" tIns="45720" rIns="91440" bIns="45720" rtlCol="0" anchor="t">
            <a:normAutofit/>
          </a:bodyPr>
          <a:lstStyle/>
          <a:p>
            <a:pPr marL="0" indent="0" algn="ctr">
              <a:buNone/>
            </a:pPr>
            <a:r>
              <a:rPr lang="es-ES" sz="1800" dirty="0"/>
              <a:t>Ejemplo de aplicación visual que toma un espacio latente y lo muestra proyectado de manera interactiva.</a:t>
            </a:r>
          </a:p>
        </p:txBody>
      </p:sp>
    </p:spTree>
    <p:extLst>
      <p:ext uri="{BB962C8B-B14F-4D97-AF65-F5344CB8AC3E}">
        <p14:creationId xmlns:p14="http://schemas.microsoft.com/office/powerpoint/2010/main" val="339164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27FC8F40-F157-863B-B133-98D8D946E25D}"/>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EBB2348-2916-EAD3-66A4-8DA25464665D}"/>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C39837B1-2EF7-EB6E-267D-7E8C2A81DB4E}"/>
              </a:ext>
            </a:extLst>
          </p:cNvPr>
          <p:cNvSpPr>
            <a:spLocks noGrp="1"/>
          </p:cNvSpPr>
          <p:nvPr>
            <p:ph type="sldNum" sz="quarter" idx="12"/>
          </p:nvPr>
        </p:nvSpPr>
        <p:spPr/>
        <p:txBody>
          <a:bodyPr/>
          <a:lstStyle/>
          <a:p>
            <a:fld id="{1A06E274-3D30-4D47-98D0-0581248BD0B1}" type="slidenum">
              <a:rPr lang="es-ES" noProof="0" smtClean="0"/>
              <a:t>2</a:t>
            </a:fld>
            <a:endParaRPr lang="es-ES" noProof="0"/>
          </a:p>
        </p:txBody>
      </p:sp>
      <p:graphicFrame>
        <p:nvGraphicFramePr>
          <p:cNvPr id="2" name="Diagram 1">
            <a:extLst>
              <a:ext uri="{FF2B5EF4-FFF2-40B4-BE49-F238E27FC236}">
                <a16:creationId xmlns:a16="http://schemas.microsoft.com/office/drawing/2014/main" id="{8454ADB3-B208-8AAE-DF50-A8E4BC5BE46B}"/>
              </a:ext>
            </a:extLst>
          </p:cNvPr>
          <p:cNvGraphicFramePr/>
          <p:nvPr>
            <p:extLst>
              <p:ext uri="{D42A27DB-BD31-4B8C-83A1-F6EECF244321}">
                <p14:modId xmlns:p14="http://schemas.microsoft.com/office/powerpoint/2010/main" val="414894319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7622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E7E2-EEA8-BDBD-FA4E-A8BE402AC5A8}"/>
            </a:ext>
          </a:extLst>
        </p:cNvPr>
        <p:cNvGrpSpPr/>
        <p:nvPr/>
      </p:nvGrpSpPr>
      <p:grpSpPr>
        <a:xfrm>
          <a:off x="0" y="0"/>
          <a:ext cx="0" cy="0"/>
          <a:chOff x="0" y="0"/>
          <a:chExt cx="0" cy="0"/>
        </a:xfrm>
      </p:grpSpPr>
      <p:sp>
        <p:nvSpPr>
          <p:cNvPr id="26" name="CuadroTexto 18">
            <a:extLst>
              <a:ext uri="{FF2B5EF4-FFF2-40B4-BE49-F238E27FC236}">
                <a16:creationId xmlns:a16="http://schemas.microsoft.com/office/drawing/2014/main" id="{3130BDB5-32B2-B367-881E-52EEF80A7B62}"/>
              </a:ext>
            </a:extLst>
          </p:cNvPr>
          <p:cNvSpPr txBox="1"/>
          <p:nvPr/>
        </p:nvSpPr>
        <p:spPr>
          <a:xfrm>
            <a:off x="111146" y="2325721"/>
            <a:ext cx="3644682" cy="3693319"/>
          </a:xfrm>
          <a:prstGeom prst="rect">
            <a:avLst/>
          </a:prstGeom>
          <a:noFill/>
          <a:ln>
            <a:solidFill>
              <a:schemeClr val="accent1">
                <a:shade val="50000"/>
              </a:schemeClr>
            </a:solidFill>
          </a:ln>
        </p:spPr>
        <p:txBody>
          <a:bodyPr wrap="square" rtlCol="0">
            <a:spAutoFit/>
          </a:bodyPr>
          <a:lstStyle/>
          <a:p>
            <a:r>
              <a:rPr lang="es-ES" sz="2000" b="1" noProof="0" err="1">
                <a:solidFill>
                  <a:schemeClr val="accent1">
                    <a:lumMod val="50000"/>
                  </a:schemeClr>
                </a:solidFill>
              </a:rPr>
              <a:t>Main</a:t>
            </a:r>
            <a:r>
              <a:rPr lang="es-ES" sz="2000" b="1" noProof="0">
                <a:solidFill>
                  <a:schemeClr val="accent1">
                    <a:lumMod val="50000"/>
                  </a:schemeClr>
                </a:solidFill>
              </a:rPr>
              <a:t> </a:t>
            </a:r>
            <a:r>
              <a:rPr lang="es-ES" sz="2000" b="1" noProof="0" err="1">
                <a:solidFill>
                  <a:schemeClr val="accent1">
                    <a:lumMod val="50000"/>
                  </a:schemeClr>
                </a:solidFill>
              </a:rPr>
              <a:t>tasks</a:t>
            </a:r>
            <a:endParaRPr lang="es-ES" sz="2000" noProof="0"/>
          </a:p>
          <a:p>
            <a:pPr marL="342900" indent="-342900">
              <a:buFont typeface="+mj-lt"/>
              <a:buAutoNum type="arabicPeriod"/>
            </a:pPr>
            <a:r>
              <a:rPr lang="es-ES" b="1" noProof="0"/>
              <a:t>Load</a:t>
            </a:r>
            <a:r>
              <a:rPr lang="es-ES" noProof="0"/>
              <a:t> data</a:t>
            </a:r>
          </a:p>
          <a:p>
            <a:pPr marL="342900" indent="-342900">
              <a:buFont typeface="+mj-lt"/>
              <a:buAutoNum type="arabicPeriod"/>
            </a:pPr>
            <a:endParaRPr lang="es-ES" noProof="0"/>
          </a:p>
          <a:p>
            <a:pPr marL="342900" indent="-342900">
              <a:buFont typeface="+mj-lt"/>
              <a:buAutoNum type="arabicPeriod"/>
            </a:pPr>
            <a:r>
              <a:rPr lang="es-ES" b="1" noProof="0"/>
              <a:t>Train</a:t>
            </a:r>
            <a:r>
              <a:rPr lang="es-ES" noProof="0"/>
              <a:t> Neural Networks (</a:t>
            </a:r>
            <a:r>
              <a:rPr lang="es-ES" b="1" noProof="0"/>
              <a:t>MVP</a:t>
            </a:r>
            <a:r>
              <a:rPr lang="es-ES" noProof="0"/>
              <a:t>) </a:t>
            </a:r>
            <a:r>
              <a:rPr lang="es-ES" b="1" noProof="0" err="1"/>
              <a:t>to</a:t>
            </a:r>
            <a:r>
              <a:rPr lang="es-ES" b="1" noProof="0"/>
              <a:t> </a:t>
            </a:r>
            <a:r>
              <a:rPr lang="es-ES" b="1" noProof="0" err="1"/>
              <a:t>get</a:t>
            </a:r>
            <a:r>
              <a:rPr lang="es-ES" noProof="0"/>
              <a:t> </a:t>
            </a:r>
            <a:r>
              <a:rPr lang="es-ES" noProof="0" err="1"/>
              <a:t>meaningful</a:t>
            </a:r>
            <a:r>
              <a:rPr lang="es-ES" noProof="0"/>
              <a:t> data </a:t>
            </a:r>
            <a:r>
              <a:rPr lang="es-ES" noProof="0" err="1"/>
              <a:t>representation</a:t>
            </a:r>
            <a:r>
              <a:rPr lang="es-ES" noProof="0"/>
              <a:t> (</a:t>
            </a:r>
            <a:r>
              <a:rPr lang="es-ES" b="1" noProof="0" err="1"/>
              <a:t>embeddings</a:t>
            </a:r>
            <a:r>
              <a:rPr lang="es-ES" noProof="0"/>
              <a:t>)</a:t>
            </a:r>
          </a:p>
          <a:p>
            <a:pPr marL="342900" indent="-342900">
              <a:buFont typeface="+mj-lt"/>
              <a:buAutoNum type="arabicPeriod"/>
            </a:pPr>
            <a:endParaRPr lang="es-ES" noProof="0"/>
          </a:p>
          <a:p>
            <a:pPr marL="342900" indent="-342900">
              <a:buFont typeface="+mj-lt"/>
              <a:buAutoNum type="arabicPeriod"/>
            </a:pPr>
            <a:r>
              <a:rPr lang="es-ES" noProof="0"/>
              <a:t>Project </a:t>
            </a:r>
            <a:r>
              <a:rPr lang="es-ES" noProof="0" err="1"/>
              <a:t>the</a:t>
            </a:r>
            <a:r>
              <a:rPr lang="es-ES" noProof="0"/>
              <a:t> </a:t>
            </a:r>
            <a:r>
              <a:rPr lang="es-ES" noProof="0" err="1"/>
              <a:t>embeddings</a:t>
            </a:r>
            <a:r>
              <a:rPr lang="es-ES" noProof="0"/>
              <a:t> </a:t>
            </a:r>
            <a:r>
              <a:rPr lang="es-ES" noProof="0" err="1"/>
              <a:t>into</a:t>
            </a:r>
            <a:r>
              <a:rPr lang="es-ES" noProof="0"/>
              <a:t> 2D ( UMAP, TSNE, PCA )</a:t>
            </a:r>
          </a:p>
          <a:p>
            <a:pPr marL="342900" indent="-342900">
              <a:buFont typeface="+mj-lt"/>
              <a:buAutoNum type="arabicPeriod"/>
            </a:pPr>
            <a:endParaRPr lang="es-ES" noProof="0"/>
          </a:p>
          <a:p>
            <a:pPr marL="342900" indent="-342900">
              <a:buFont typeface="+mj-lt"/>
              <a:buAutoNum type="arabicPeriod"/>
            </a:pPr>
            <a:r>
              <a:rPr lang="es-ES" noProof="0" err="1"/>
              <a:t>Provide</a:t>
            </a:r>
            <a:r>
              <a:rPr lang="es-ES" noProof="0"/>
              <a:t> interactive </a:t>
            </a:r>
            <a:r>
              <a:rPr lang="es-ES" noProof="0" err="1"/>
              <a:t>plots</a:t>
            </a:r>
            <a:r>
              <a:rPr lang="es-ES" noProof="0"/>
              <a:t> </a:t>
            </a:r>
            <a:r>
              <a:rPr lang="es-ES" noProof="0" err="1"/>
              <a:t>to</a:t>
            </a:r>
            <a:r>
              <a:rPr lang="es-ES" noProof="0"/>
              <a:t> explore </a:t>
            </a:r>
            <a:r>
              <a:rPr lang="es-ES" noProof="0" err="1"/>
              <a:t>different</a:t>
            </a:r>
            <a:r>
              <a:rPr lang="es-ES" noProof="0"/>
              <a:t> </a:t>
            </a:r>
            <a:r>
              <a:rPr lang="es-ES" noProof="0" err="1"/>
              <a:t>perspectives</a:t>
            </a:r>
            <a:r>
              <a:rPr lang="es-ES" noProof="0"/>
              <a:t> </a:t>
            </a:r>
            <a:r>
              <a:rPr lang="es-ES" noProof="0" err="1"/>
              <a:t>of</a:t>
            </a:r>
            <a:r>
              <a:rPr lang="es-ES" noProof="0"/>
              <a:t> </a:t>
            </a:r>
            <a:r>
              <a:rPr lang="es-ES" noProof="0" err="1"/>
              <a:t>the</a:t>
            </a:r>
            <a:r>
              <a:rPr lang="es-ES" noProof="0"/>
              <a:t> </a:t>
            </a:r>
            <a:r>
              <a:rPr lang="es-ES" noProof="0" err="1"/>
              <a:t>projected</a:t>
            </a:r>
            <a:r>
              <a:rPr lang="es-ES" noProof="0"/>
              <a:t> </a:t>
            </a:r>
            <a:r>
              <a:rPr lang="es-ES" noProof="0" err="1"/>
              <a:t>embeddings</a:t>
            </a:r>
            <a:endParaRPr lang="es-ES" noProof="0"/>
          </a:p>
        </p:txBody>
      </p:sp>
      <p:sp>
        <p:nvSpPr>
          <p:cNvPr id="5" name="Title 4">
            <a:extLst>
              <a:ext uri="{FF2B5EF4-FFF2-40B4-BE49-F238E27FC236}">
                <a16:creationId xmlns:a16="http://schemas.microsoft.com/office/drawing/2014/main" id="{9BE05C60-3504-5B6F-7734-6BDDD08B20F7}"/>
              </a:ext>
            </a:extLst>
          </p:cNvPr>
          <p:cNvSpPr>
            <a:spLocks noGrp="1"/>
          </p:cNvSpPr>
          <p:nvPr>
            <p:ph type="title"/>
          </p:nvPr>
        </p:nvSpPr>
        <p:spPr/>
        <p:txBody>
          <a:bodyPr anchor="b">
            <a:normAutofit/>
          </a:bodyPr>
          <a:lstStyle/>
          <a:p>
            <a:r>
              <a:rPr lang="es-ES" sz="5000" b="1"/>
              <a:t>DVA - </a:t>
            </a:r>
            <a:r>
              <a:rPr lang="es-ES" sz="5000" b="1" err="1"/>
              <a:t>DeepVATS</a:t>
            </a:r>
            <a:r>
              <a:rPr lang="es-ES" sz="5000" b="1"/>
              <a:t>​ </a:t>
            </a:r>
            <a:r>
              <a:rPr lang="es-ES" sz="2000" b="1"/>
              <a:t>(entorno de experimentación)</a:t>
            </a:r>
            <a:endParaRPr lang="es-ES" sz="2000" b="1" noProof="0"/>
          </a:p>
        </p:txBody>
      </p:sp>
      <p:sp>
        <p:nvSpPr>
          <p:cNvPr id="2" name="Slide Number Placeholder 1">
            <a:extLst>
              <a:ext uri="{FF2B5EF4-FFF2-40B4-BE49-F238E27FC236}">
                <a16:creationId xmlns:a16="http://schemas.microsoft.com/office/drawing/2014/main" id="{A85C8880-45DC-1E5A-BA49-A88B93C48F78}"/>
              </a:ext>
            </a:extLst>
          </p:cNvPr>
          <p:cNvSpPr>
            <a:spLocks noGrp="1"/>
          </p:cNvSpPr>
          <p:nvPr>
            <p:ph type="sldNum" sz="quarter" idx="12"/>
          </p:nvPr>
        </p:nvSpPr>
        <p:spPr/>
        <p:txBody>
          <a:bodyPr/>
          <a:lstStyle/>
          <a:p>
            <a:fld id="{1A06E274-3D30-4D47-98D0-0581248BD0B1}" type="slidenum">
              <a:rPr lang="es-ES" noProof="0" smtClean="0"/>
              <a:t>20</a:t>
            </a:fld>
            <a:endParaRPr lang="es-ES" noProof="0"/>
          </a:p>
        </p:txBody>
      </p:sp>
      <p:graphicFrame>
        <p:nvGraphicFramePr>
          <p:cNvPr id="4" name="Diagram 3">
            <a:extLst>
              <a:ext uri="{FF2B5EF4-FFF2-40B4-BE49-F238E27FC236}">
                <a16:creationId xmlns:a16="http://schemas.microsoft.com/office/drawing/2014/main" id="{CC49E9F0-ABCE-C875-C435-523C5296427C}"/>
              </a:ext>
            </a:extLst>
          </p:cNvPr>
          <p:cNvGraphicFramePr/>
          <p:nvPr>
            <p:extLst>
              <p:ext uri="{D42A27DB-BD31-4B8C-83A1-F6EECF244321}">
                <p14:modId xmlns:p14="http://schemas.microsoft.com/office/powerpoint/2010/main" val="114505832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a:extLst>
              <a:ext uri="{FF2B5EF4-FFF2-40B4-BE49-F238E27FC236}">
                <a16:creationId xmlns:a16="http://schemas.microsoft.com/office/drawing/2014/main" id="{73C8C774-D1F7-09DC-81D3-C3FA07D2B064}"/>
              </a:ext>
            </a:extLst>
          </p:cNvPr>
          <p:cNvPicPr>
            <a:picLocks noChangeAspect="1"/>
          </p:cNvPicPr>
          <p:nvPr/>
        </p:nvPicPr>
        <p:blipFill>
          <a:blip r:embed="rId8"/>
          <a:stretch>
            <a:fillRect/>
          </a:stretch>
        </p:blipFill>
        <p:spPr>
          <a:xfrm>
            <a:off x="3896207" y="3620898"/>
            <a:ext cx="2100922" cy="1242501"/>
          </a:xfrm>
          <a:prstGeom prst="rect">
            <a:avLst/>
          </a:prstGeom>
        </p:spPr>
      </p:pic>
      <p:sp>
        <p:nvSpPr>
          <p:cNvPr id="22" name="TextBox 21">
            <a:extLst>
              <a:ext uri="{FF2B5EF4-FFF2-40B4-BE49-F238E27FC236}">
                <a16:creationId xmlns:a16="http://schemas.microsoft.com/office/drawing/2014/main" id="{3CE2DB9D-5AAB-FA06-2407-DB636CB1DBA7}"/>
              </a:ext>
            </a:extLst>
          </p:cNvPr>
          <p:cNvSpPr txBox="1"/>
          <p:nvPr/>
        </p:nvSpPr>
        <p:spPr>
          <a:xfrm>
            <a:off x="9400437" y="4408504"/>
            <a:ext cx="901202" cy="369332"/>
          </a:xfrm>
          <a:prstGeom prst="rect">
            <a:avLst/>
          </a:prstGeom>
          <a:noFill/>
        </p:spPr>
        <p:txBody>
          <a:bodyPr wrap="square" rtlCol="0">
            <a:spAutoFit/>
          </a:bodyPr>
          <a:lstStyle/>
          <a:p>
            <a:r>
              <a:rPr lang="es-ES" noProof="0"/>
              <a:t>UMAP</a:t>
            </a:r>
          </a:p>
        </p:txBody>
      </p:sp>
      <p:sp>
        <p:nvSpPr>
          <p:cNvPr id="27" name="TextBox 26">
            <a:extLst>
              <a:ext uri="{FF2B5EF4-FFF2-40B4-BE49-F238E27FC236}">
                <a16:creationId xmlns:a16="http://schemas.microsoft.com/office/drawing/2014/main" id="{67FBE6AD-296F-7C4B-4CA8-3C3572B562B3}"/>
              </a:ext>
            </a:extLst>
          </p:cNvPr>
          <p:cNvSpPr txBox="1"/>
          <p:nvPr/>
        </p:nvSpPr>
        <p:spPr>
          <a:xfrm>
            <a:off x="6387999" y="4057482"/>
            <a:ext cx="672527" cy="369332"/>
          </a:xfrm>
          <a:prstGeom prst="rect">
            <a:avLst/>
          </a:prstGeom>
          <a:noFill/>
        </p:spPr>
        <p:txBody>
          <a:bodyPr wrap="square" rtlCol="0">
            <a:spAutoFit/>
          </a:bodyPr>
          <a:lstStyle/>
          <a:p>
            <a:r>
              <a:rPr lang="es-ES" noProof="0"/>
              <a:t>MVP</a:t>
            </a:r>
          </a:p>
        </p:txBody>
      </p:sp>
      <p:pic>
        <p:nvPicPr>
          <p:cNvPr id="6" name="Graphic 5">
            <a:extLst>
              <a:ext uri="{FF2B5EF4-FFF2-40B4-BE49-F238E27FC236}">
                <a16:creationId xmlns:a16="http://schemas.microsoft.com/office/drawing/2014/main" id="{A32D740F-4AB4-3CDA-881B-4E3F2217C82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7839" y="4414467"/>
            <a:ext cx="795646" cy="79564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48107F1-B10B-9ADF-3849-B71392693DBD}"/>
                  </a:ext>
                </a:extLst>
              </p:cNvPr>
              <p:cNvSpPr txBox="1"/>
              <p:nvPr/>
            </p:nvSpPr>
            <p:spPr>
              <a:xfrm>
                <a:off x="7426710" y="4017945"/>
                <a:ext cx="782955" cy="469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a:rPr lang="es-ES" sz="3000" b="0" i="0" noProof="0" smtClean="0">
                              <a:latin typeface="Cambria Math" panose="02040503050406030204" pitchFamily="18" charset="0"/>
                            </a:rPr>
                            <m:t>128</m:t>
                          </m:r>
                        </m:sup>
                      </m:sSup>
                    </m:oMath>
                  </m:oMathPara>
                </a14:m>
                <a:endParaRPr lang="es-ES" sz="3000" noProof="0"/>
              </a:p>
            </p:txBody>
          </p:sp>
        </mc:Choice>
        <mc:Fallback xmlns="">
          <p:sp>
            <p:nvSpPr>
              <p:cNvPr id="7" name="TextBox 6">
                <a:extLst>
                  <a:ext uri="{FF2B5EF4-FFF2-40B4-BE49-F238E27FC236}">
                    <a16:creationId xmlns:a16="http://schemas.microsoft.com/office/drawing/2014/main" id="{948107F1-B10B-9ADF-3849-B71392693DBD}"/>
                  </a:ext>
                </a:extLst>
              </p:cNvPr>
              <p:cNvSpPr txBox="1">
                <a:spLocks noRot="1" noChangeAspect="1" noMove="1" noResize="1" noEditPoints="1" noAdjustHandles="1" noChangeArrowheads="1" noChangeShapeType="1" noTextEdit="1"/>
              </p:cNvSpPr>
              <p:nvPr/>
            </p:nvSpPr>
            <p:spPr>
              <a:xfrm>
                <a:off x="7426710" y="4017945"/>
                <a:ext cx="782955" cy="469872"/>
              </a:xfrm>
              <a:prstGeom prst="rect">
                <a:avLst/>
              </a:prstGeom>
              <a:blipFill>
                <a:blip r:embed="rId11"/>
                <a:stretch>
                  <a:fillRect/>
                </a:stretch>
              </a:blipFill>
            </p:spPr>
            <p:txBody>
              <a:bodyPr/>
              <a:lstStyle/>
              <a:p>
                <a:r>
                  <a:rPr lang="en-US">
                    <a:noFill/>
                  </a:rPr>
                  <a:t> </a:t>
                </a:r>
              </a:p>
            </p:txBody>
          </p:sp>
        </mc:Fallback>
      </mc:AlternateContent>
      <p:sp>
        <p:nvSpPr>
          <p:cNvPr id="8" name="Arrow: Right 7">
            <a:extLst>
              <a:ext uri="{FF2B5EF4-FFF2-40B4-BE49-F238E27FC236}">
                <a16:creationId xmlns:a16="http://schemas.microsoft.com/office/drawing/2014/main" id="{356A2226-A47A-FF6D-FB5E-7EC0D9B55ABF}"/>
              </a:ext>
            </a:extLst>
          </p:cNvPr>
          <p:cNvSpPr/>
          <p:nvPr/>
        </p:nvSpPr>
        <p:spPr>
          <a:xfrm>
            <a:off x="6024459" y="4134550"/>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9" name="Arrow: Right 8">
            <a:extLst>
              <a:ext uri="{FF2B5EF4-FFF2-40B4-BE49-F238E27FC236}">
                <a16:creationId xmlns:a16="http://schemas.microsoft.com/office/drawing/2014/main" id="{753A2F0E-BF12-4CD7-F2D0-CB89CF03DCD4}"/>
              </a:ext>
            </a:extLst>
          </p:cNvPr>
          <p:cNvSpPr/>
          <p:nvPr/>
        </p:nvSpPr>
        <p:spPr>
          <a:xfrm>
            <a:off x="6956401" y="4134549"/>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4" name="Arrow: Right 13">
            <a:extLst>
              <a:ext uri="{FF2B5EF4-FFF2-40B4-BE49-F238E27FC236}">
                <a16:creationId xmlns:a16="http://schemas.microsoft.com/office/drawing/2014/main" id="{044A6638-B430-A4C6-E454-A1BD820EC51E}"/>
              </a:ext>
            </a:extLst>
          </p:cNvPr>
          <p:cNvSpPr/>
          <p:nvPr/>
        </p:nvSpPr>
        <p:spPr>
          <a:xfrm>
            <a:off x="9618593" y="4144175"/>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5" name="Arrow: Right 14">
            <a:extLst>
              <a:ext uri="{FF2B5EF4-FFF2-40B4-BE49-F238E27FC236}">
                <a16:creationId xmlns:a16="http://schemas.microsoft.com/office/drawing/2014/main" id="{BE4362AE-90AF-B961-6A38-2E3176A5A37F}"/>
              </a:ext>
            </a:extLst>
          </p:cNvPr>
          <p:cNvSpPr/>
          <p:nvPr/>
        </p:nvSpPr>
        <p:spPr>
          <a:xfrm>
            <a:off x="8370109" y="4134548"/>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128B131-A0B1-0816-D592-8C9C11133B09}"/>
                  </a:ext>
                </a:extLst>
              </p:cNvPr>
              <p:cNvSpPr txBox="1"/>
              <p:nvPr/>
            </p:nvSpPr>
            <p:spPr>
              <a:xfrm>
                <a:off x="8831310" y="4017945"/>
                <a:ext cx="782955"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a:rPr lang="es-ES" sz="3000" b="0" i="0" noProof="0" smtClean="0">
                              <a:latin typeface="Cambria Math" panose="02040503050406030204" pitchFamily="18" charset="0"/>
                            </a:rPr>
                            <m:t>3</m:t>
                          </m:r>
                        </m:sup>
                      </m:sSup>
                    </m:oMath>
                  </m:oMathPara>
                </a14:m>
                <a:endParaRPr lang="es-ES" sz="3000" noProof="0"/>
              </a:p>
            </p:txBody>
          </p:sp>
        </mc:Choice>
        <mc:Fallback xmlns="">
          <p:sp>
            <p:nvSpPr>
              <p:cNvPr id="16" name="TextBox 15">
                <a:extLst>
                  <a:ext uri="{FF2B5EF4-FFF2-40B4-BE49-F238E27FC236}">
                    <a16:creationId xmlns:a16="http://schemas.microsoft.com/office/drawing/2014/main" id="{A128B131-A0B1-0816-D592-8C9C11133B09}"/>
                  </a:ext>
                </a:extLst>
              </p:cNvPr>
              <p:cNvSpPr txBox="1">
                <a:spLocks noRot="1" noChangeAspect="1" noMove="1" noResize="1" noEditPoints="1" noAdjustHandles="1" noChangeArrowheads="1" noChangeShapeType="1" noTextEdit="1"/>
              </p:cNvSpPr>
              <p:nvPr/>
            </p:nvSpPr>
            <p:spPr>
              <a:xfrm>
                <a:off x="8831310" y="4017945"/>
                <a:ext cx="782955" cy="461665"/>
              </a:xfrm>
              <a:prstGeom prst="rect">
                <a:avLst/>
              </a:prstGeom>
              <a:blipFill>
                <a:blip r:embed="rId12"/>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21752F48-AB80-7885-3DE4-6C16B2CAB054}"/>
              </a:ext>
            </a:extLst>
          </p:cNvPr>
          <p:cNvSpPr txBox="1"/>
          <p:nvPr/>
        </p:nvSpPr>
        <p:spPr>
          <a:xfrm>
            <a:off x="8247678" y="4337397"/>
            <a:ext cx="656341" cy="369332"/>
          </a:xfrm>
          <a:prstGeom prst="rect">
            <a:avLst/>
          </a:prstGeom>
          <a:noFill/>
        </p:spPr>
        <p:txBody>
          <a:bodyPr wrap="square" rtlCol="0">
            <a:spAutoFit/>
          </a:bodyPr>
          <a:lstStyle/>
          <a:p>
            <a:r>
              <a:rPr lang="es-ES" noProof="0"/>
              <a:t>PCA</a:t>
            </a:r>
          </a:p>
        </p:txBody>
      </p:sp>
      <p:pic>
        <p:nvPicPr>
          <p:cNvPr id="23" name="Picture 22">
            <a:extLst>
              <a:ext uri="{FF2B5EF4-FFF2-40B4-BE49-F238E27FC236}">
                <a16:creationId xmlns:a16="http://schemas.microsoft.com/office/drawing/2014/main" id="{9CC82A06-2087-3038-969C-92ED5A899AC3}"/>
              </a:ext>
            </a:extLst>
          </p:cNvPr>
          <p:cNvPicPr>
            <a:picLocks noChangeAspect="1"/>
          </p:cNvPicPr>
          <p:nvPr/>
        </p:nvPicPr>
        <p:blipFill>
          <a:blip r:embed="rId13"/>
          <a:stretch>
            <a:fillRect/>
          </a:stretch>
        </p:blipFill>
        <p:spPr>
          <a:xfrm>
            <a:off x="10126323" y="3393453"/>
            <a:ext cx="2138890" cy="1707392"/>
          </a:xfrm>
          <a:prstGeom prst="rect">
            <a:avLst/>
          </a:prstGeom>
        </p:spPr>
      </p:pic>
      <p:grpSp>
        <p:nvGrpSpPr>
          <p:cNvPr id="30" name="Group 29">
            <a:extLst>
              <a:ext uri="{FF2B5EF4-FFF2-40B4-BE49-F238E27FC236}">
                <a16:creationId xmlns:a16="http://schemas.microsoft.com/office/drawing/2014/main" id="{4185C274-E85C-2155-601A-7A1DF4095477}"/>
              </a:ext>
            </a:extLst>
          </p:cNvPr>
          <p:cNvGrpSpPr/>
          <p:nvPr/>
        </p:nvGrpSpPr>
        <p:grpSpPr>
          <a:xfrm>
            <a:off x="10866492" y="5283133"/>
            <a:ext cx="782955" cy="784777"/>
            <a:chOff x="1041400" y="4858014"/>
            <a:chExt cx="1760403" cy="1763266"/>
          </a:xfrm>
        </p:grpSpPr>
        <p:pic>
          <p:nvPicPr>
            <p:cNvPr id="31" name="Picture 2" descr="deepvats_intro.png">
              <a:extLst>
                <a:ext uri="{FF2B5EF4-FFF2-40B4-BE49-F238E27FC236}">
                  <a16:creationId xmlns:a16="http://schemas.microsoft.com/office/drawing/2014/main" id="{030BA6C5-A49F-D07E-D2FB-1AEB2D3D5903}"/>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1041400" y="4858014"/>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32" name="Gráfico 3" descr="Acercar los dedos para ampliar con relleno sólido">
              <a:extLst>
                <a:ext uri="{FF2B5EF4-FFF2-40B4-BE49-F238E27FC236}">
                  <a16:creationId xmlns:a16="http://schemas.microsoft.com/office/drawing/2014/main" id="{A548727F-77BD-1DBE-AFEC-5D732E2B71C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69112" y="5988589"/>
              <a:ext cx="632691" cy="632691"/>
            </a:xfrm>
            <a:prstGeom prst="rect">
              <a:avLst/>
            </a:prstGeom>
          </p:spPr>
        </p:pic>
      </p:grpSp>
      <p:grpSp>
        <p:nvGrpSpPr>
          <p:cNvPr id="33" name="Group 32">
            <a:extLst>
              <a:ext uri="{FF2B5EF4-FFF2-40B4-BE49-F238E27FC236}">
                <a16:creationId xmlns:a16="http://schemas.microsoft.com/office/drawing/2014/main" id="{A7724A6F-4FCD-4889-BF96-077FE1568306}"/>
              </a:ext>
            </a:extLst>
          </p:cNvPr>
          <p:cNvGrpSpPr/>
          <p:nvPr/>
        </p:nvGrpSpPr>
        <p:grpSpPr>
          <a:xfrm>
            <a:off x="9901999" y="1305765"/>
            <a:ext cx="1561703" cy="948857"/>
            <a:chOff x="9901999" y="1305765"/>
            <a:chExt cx="1561703" cy="948857"/>
          </a:xfrm>
        </p:grpSpPr>
        <p:sp>
          <p:nvSpPr>
            <p:cNvPr id="34" name="Freeform: Shape 33">
              <a:extLst>
                <a:ext uri="{FF2B5EF4-FFF2-40B4-BE49-F238E27FC236}">
                  <a16:creationId xmlns:a16="http://schemas.microsoft.com/office/drawing/2014/main" id="{1E4EC83D-BE64-3D10-2FF5-C34DDB914C55}"/>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5" name="TextBox 34">
              <a:extLst>
                <a:ext uri="{FF2B5EF4-FFF2-40B4-BE49-F238E27FC236}">
                  <a16:creationId xmlns:a16="http://schemas.microsoft.com/office/drawing/2014/main" id="{EEC145A9-2EAE-5D1E-A25A-770A29909A3E}"/>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grpSp>
        <p:nvGrpSpPr>
          <p:cNvPr id="36" name="Group 35">
            <a:extLst>
              <a:ext uri="{FF2B5EF4-FFF2-40B4-BE49-F238E27FC236}">
                <a16:creationId xmlns:a16="http://schemas.microsoft.com/office/drawing/2014/main" id="{D4224393-9EED-D476-200C-141A00B93FAE}"/>
              </a:ext>
            </a:extLst>
          </p:cNvPr>
          <p:cNvGrpSpPr/>
          <p:nvPr/>
        </p:nvGrpSpPr>
        <p:grpSpPr>
          <a:xfrm>
            <a:off x="9901999" y="1305765"/>
            <a:ext cx="1561703" cy="948857"/>
            <a:chOff x="9901999" y="1305765"/>
            <a:chExt cx="1561703" cy="948857"/>
          </a:xfrm>
        </p:grpSpPr>
        <p:sp>
          <p:nvSpPr>
            <p:cNvPr id="37" name="Freeform: Shape 36">
              <a:extLst>
                <a:ext uri="{FF2B5EF4-FFF2-40B4-BE49-F238E27FC236}">
                  <a16:creationId xmlns:a16="http://schemas.microsoft.com/office/drawing/2014/main" id="{D8919E98-2843-6F3B-562F-439064188EAC}"/>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8" name="TextBox 37">
              <a:extLst>
                <a:ext uri="{FF2B5EF4-FFF2-40B4-BE49-F238E27FC236}">
                  <a16:creationId xmlns:a16="http://schemas.microsoft.com/office/drawing/2014/main" id="{E9D556C5-E604-71B8-2C01-E84DC7D7365A}"/>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
        <p:nvSpPr>
          <p:cNvPr id="42" name="Freeform: Shape 41">
            <a:extLst>
              <a:ext uri="{FF2B5EF4-FFF2-40B4-BE49-F238E27FC236}">
                <a16:creationId xmlns:a16="http://schemas.microsoft.com/office/drawing/2014/main" id="{6FB2A88E-B5FB-CC53-1D68-8ADBCED25636}"/>
              </a:ext>
            </a:extLst>
          </p:cNvPr>
          <p:cNvSpPr/>
          <p:nvPr/>
        </p:nvSpPr>
        <p:spPr>
          <a:xfrm>
            <a:off x="9601786" y="1267377"/>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43" name="Freeform: Shape 42">
            <a:extLst>
              <a:ext uri="{FF2B5EF4-FFF2-40B4-BE49-F238E27FC236}">
                <a16:creationId xmlns:a16="http://schemas.microsoft.com/office/drawing/2014/main" id="{9A97E8D2-ABE2-B0BC-5804-4418BE51DA95}"/>
              </a:ext>
            </a:extLst>
          </p:cNvPr>
          <p:cNvSpPr/>
          <p:nvPr/>
        </p:nvSpPr>
        <p:spPr>
          <a:xfrm rot="10800000">
            <a:off x="9909001" y="1303233"/>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4" name="TextBox 43">
            <a:extLst>
              <a:ext uri="{FF2B5EF4-FFF2-40B4-BE49-F238E27FC236}">
                <a16:creationId xmlns:a16="http://schemas.microsoft.com/office/drawing/2014/main" id="{733BA745-2C7D-9084-1407-6830CF680F37}"/>
              </a:ext>
            </a:extLst>
          </p:cNvPr>
          <p:cNvSpPr txBox="1"/>
          <p:nvPr/>
        </p:nvSpPr>
        <p:spPr>
          <a:xfrm>
            <a:off x="10585505" y="1882757"/>
            <a:ext cx="561975" cy="369332"/>
          </a:xfrm>
          <a:prstGeom prst="rect">
            <a:avLst/>
          </a:prstGeom>
          <a:noFill/>
        </p:spPr>
        <p:txBody>
          <a:bodyPr wrap="square">
            <a:spAutoFit/>
          </a:bodyPr>
          <a:lstStyle/>
          <a:p>
            <a:r>
              <a:rPr lang="es-ES" sz="1800" b="1" noProof="0"/>
              <a:t>DL</a:t>
            </a:r>
            <a:endParaRPr lang="es-ES" b="1" noProof="0"/>
          </a:p>
        </p:txBody>
      </p:sp>
    </p:spTree>
    <p:extLst>
      <p:ext uri="{BB962C8B-B14F-4D97-AF65-F5344CB8AC3E}">
        <p14:creationId xmlns:p14="http://schemas.microsoft.com/office/powerpoint/2010/main" val="337171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EC2254-D93C-891B-56EE-53450E77759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EE67F39-B703-D885-85C4-417B56D16E9A}"/>
              </a:ext>
            </a:extLst>
          </p:cNvPr>
          <p:cNvSpPr>
            <a:spLocks noGrp="1"/>
          </p:cNvSpPr>
          <p:nvPr>
            <p:ph type="sldNum" sz="quarter" idx="12"/>
          </p:nvPr>
        </p:nvSpPr>
        <p:spPr/>
        <p:txBody>
          <a:bodyPr/>
          <a:lstStyle/>
          <a:p>
            <a:fld id="{1A06E274-3D30-4D47-98D0-0581248BD0B1}" type="slidenum">
              <a:rPr lang="es-ES" noProof="0" smtClean="0"/>
              <a:t>21</a:t>
            </a:fld>
            <a:endParaRPr lang="es-ES" noProof="0"/>
          </a:p>
        </p:txBody>
      </p:sp>
      <p:graphicFrame>
        <p:nvGraphicFramePr>
          <p:cNvPr id="4" name="Diagram 3">
            <a:extLst>
              <a:ext uri="{FF2B5EF4-FFF2-40B4-BE49-F238E27FC236}">
                <a16:creationId xmlns:a16="http://schemas.microsoft.com/office/drawing/2014/main" id="{2AC892E6-BE22-9372-0A39-49F16BABA47F}"/>
              </a:ext>
            </a:extLst>
          </p:cNvPr>
          <p:cNvGraphicFramePr/>
          <p:nvPr>
            <p:extLst>
              <p:ext uri="{D42A27DB-BD31-4B8C-83A1-F6EECF244321}">
                <p14:modId xmlns:p14="http://schemas.microsoft.com/office/powerpoint/2010/main" val="330024398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2" name="Picture 11">
            <a:extLst>
              <a:ext uri="{FF2B5EF4-FFF2-40B4-BE49-F238E27FC236}">
                <a16:creationId xmlns:a16="http://schemas.microsoft.com/office/drawing/2014/main" id="{6AC3EF40-F6E3-88E9-3E58-78D881C6F31F}"/>
              </a:ext>
            </a:extLst>
          </p:cNvPr>
          <p:cNvPicPr>
            <a:picLocks noChangeAspect="1"/>
          </p:cNvPicPr>
          <p:nvPr/>
        </p:nvPicPr>
        <p:blipFill>
          <a:blip r:embed="rId9"/>
          <a:srcRect l="551"/>
          <a:stretch/>
        </p:blipFill>
        <p:spPr>
          <a:xfrm>
            <a:off x="1371731" y="2886391"/>
            <a:ext cx="3352015" cy="2489836"/>
          </a:xfrm>
          <a:prstGeom prst="rect">
            <a:avLst/>
          </a:prstGeom>
        </p:spPr>
      </p:pic>
      <p:sp>
        <p:nvSpPr>
          <p:cNvPr id="19" name="Content Placeholder 8">
            <a:extLst>
              <a:ext uri="{FF2B5EF4-FFF2-40B4-BE49-F238E27FC236}">
                <a16:creationId xmlns:a16="http://schemas.microsoft.com/office/drawing/2014/main" id="{36CBD03E-5CDB-002A-3E40-C4AEA5F90EA3}"/>
              </a:ext>
            </a:extLst>
          </p:cNvPr>
          <p:cNvSpPr>
            <a:spLocks noGrp="1"/>
          </p:cNvSpPr>
          <p:nvPr>
            <p:ph idx="1"/>
          </p:nvPr>
        </p:nvSpPr>
        <p:spPr>
          <a:xfrm>
            <a:off x="838200" y="1782083"/>
            <a:ext cx="5849711" cy="1140052"/>
          </a:xfrm>
        </p:spPr>
        <p:txBody>
          <a:bodyPr vert="horz" lIns="91440" tIns="45720" rIns="91440" bIns="45720" rtlCol="0" anchor="t">
            <a:normAutofit/>
          </a:bodyPr>
          <a:lstStyle/>
          <a:p>
            <a:pPr marL="0" indent="0">
              <a:buNone/>
            </a:pPr>
            <a:r>
              <a:rPr lang="es-ES" sz="1800" dirty="0"/>
              <a:t>Modelo: MTSAE | tamaño ventana: 14 |  </a:t>
            </a:r>
            <a:r>
              <a:rPr lang="es-ES" sz="1800" dirty="0" err="1"/>
              <a:t>stride</a:t>
            </a:r>
            <a:r>
              <a:rPr lang="es-ES" sz="1800" dirty="0"/>
              <a:t>:</a:t>
            </a:r>
            <a:r>
              <a:rPr lang="es-ES" sz="1800" noProof="0" dirty="0"/>
              <a:t> 1</a:t>
            </a:r>
          </a:p>
        </p:txBody>
      </p:sp>
      <p:grpSp>
        <p:nvGrpSpPr>
          <p:cNvPr id="20" name="Group 19">
            <a:extLst>
              <a:ext uri="{FF2B5EF4-FFF2-40B4-BE49-F238E27FC236}">
                <a16:creationId xmlns:a16="http://schemas.microsoft.com/office/drawing/2014/main" id="{1B289252-8F32-3500-7C80-E353BEA5FA48}"/>
              </a:ext>
            </a:extLst>
          </p:cNvPr>
          <p:cNvGrpSpPr/>
          <p:nvPr/>
        </p:nvGrpSpPr>
        <p:grpSpPr>
          <a:xfrm>
            <a:off x="9901999" y="1305765"/>
            <a:ext cx="1561703" cy="948857"/>
            <a:chOff x="9901999" y="1305765"/>
            <a:chExt cx="1561703" cy="948857"/>
          </a:xfrm>
        </p:grpSpPr>
        <p:sp>
          <p:nvSpPr>
            <p:cNvPr id="21" name="Freeform: Shape 20">
              <a:extLst>
                <a:ext uri="{FF2B5EF4-FFF2-40B4-BE49-F238E27FC236}">
                  <a16:creationId xmlns:a16="http://schemas.microsoft.com/office/drawing/2014/main" id="{449FAD6D-85CD-F2A7-85EF-54E6DADF6EF6}"/>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4" name="TextBox 23">
              <a:extLst>
                <a:ext uri="{FF2B5EF4-FFF2-40B4-BE49-F238E27FC236}">
                  <a16:creationId xmlns:a16="http://schemas.microsoft.com/office/drawing/2014/main" id="{ED1570C6-C958-AEF9-01B6-2C9A3C44A7FA}"/>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grpSp>
        <p:nvGrpSpPr>
          <p:cNvPr id="25" name="Group 24">
            <a:extLst>
              <a:ext uri="{FF2B5EF4-FFF2-40B4-BE49-F238E27FC236}">
                <a16:creationId xmlns:a16="http://schemas.microsoft.com/office/drawing/2014/main" id="{B5F6DB9C-7EB5-4D16-137D-05426B82BB62}"/>
              </a:ext>
            </a:extLst>
          </p:cNvPr>
          <p:cNvGrpSpPr/>
          <p:nvPr/>
        </p:nvGrpSpPr>
        <p:grpSpPr>
          <a:xfrm>
            <a:off x="9901999" y="1305765"/>
            <a:ext cx="1561703" cy="948857"/>
            <a:chOff x="9901999" y="1305765"/>
            <a:chExt cx="1561703" cy="948857"/>
          </a:xfrm>
        </p:grpSpPr>
        <p:sp>
          <p:nvSpPr>
            <p:cNvPr id="26" name="Freeform: Shape 25">
              <a:extLst>
                <a:ext uri="{FF2B5EF4-FFF2-40B4-BE49-F238E27FC236}">
                  <a16:creationId xmlns:a16="http://schemas.microsoft.com/office/drawing/2014/main" id="{BD49BEF3-AA66-EEA6-928A-8C99CCAAC545}"/>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8" name="TextBox 27">
              <a:extLst>
                <a:ext uri="{FF2B5EF4-FFF2-40B4-BE49-F238E27FC236}">
                  <a16:creationId xmlns:a16="http://schemas.microsoft.com/office/drawing/2014/main" id="{E0EDEE99-A939-09BE-3AB3-8FA54A507368}"/>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
        <p:nvSpPr>
          <p:cNvPr id="29" name="Freeform: Shape 28">
            <a:extLst>
              <a:ext uri="{FF2B5EF4-FFF2-40B4-BE49-F238E27FC236}">
                <a16:creationId xmlns:a16="http://schemas.microsoft.com/office/drawing/2014/main" id="{8229D286-5350-E120-2766-4FA2FD9CABB2}"/>
              </a:ext>
            </a:extLst>
          </p:cNvPr>
          <p:cNvSpPr/>
          <p:nvPr/>
        </p:nvSpPr>
        <p:spPr>
          <a:xfrm>
            <a:off x="9601786" y="1267377"/>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30" name="Freeform: Shape 29">
            <a:extLst>
              <a:ext uri="{FF2B5EF4-FFF2-40B4-BE49-F238E27FC236}">
                <a16:creationId xmlns:a16="http://schemas.microsoft.com/office/drawing/2014/main" id="{30B092F8-4E5B-6850-5F05-AC863F4CB92C}"/>
              </a:ext>
            </a:extLst>
          </p:cNvPr>
          <p:cNvSpPr/>
          <p:nvPr/>
        </p:nvSpPr>
        <p:spPr>
          <a:xfrm rot="10800000">
            <a:off x="9909001" y="1303233"/>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1" name="TextBox 30">
            <a:extLst>
              <a:ext uri="{FF2B5EF4-FFF2-40B4-BE49-F238E27FC236}">
                <a16:creationId xmlns:a16="http://schemas.microsoft.com/office/drawing/2014/main" id="{5888D0D4-A6EE-44BD-738F-58DEDBD91FE2}"/>
              </a:ext>
            </a:extLst>
          </p:cNvPr>
          <p:cNvSpPr txBox="1"/>
          <p:nvPr/>
        </p:nvSpPr>
        <p:spPr>
          <a:xfrm>
            <a:off x="10585505" y="1882757"/>
            <a:ext cx="561975" cy="369332"/>
          </a:xfrm>
          <a:prstGeom prst="rect">
            <a:avLst/>
          </a:prstGeom>
          <a:noFill/>
        </p:spPr>
        <p:txBody>
          <a:bodyPr wrap="square">
            <a:spAutoFit/>
          </a:bodyPr>
          <a:lstStyle/>
          <a:p>
            <a:r>
              <a:rPr lang="es-ES" sz="1800" b="1" noProof="0"/>
              <a:t>DL</a:t>
            </a:r>
            <a:endParaRPr lang="es-ES" b="1" noProof="0"/>
          </a:p>
        </p:txBody>
      </p:sp>
      <p:sp>
        <p:nvSpPr>
          <p:cNvPr id="33" name="Título 32">
            <a:extLst>
              <a:ext uri="{FF2B5EF4-FFF2-40B4-BE49-F238E27FC236}">
                <a16:creationId xmlns:a16="http://schemas.microsoft.com/office/drawing/2014/main" id="{0AAC3E2D-E4C5-91A7-3386-DF690F583533}"/>
              </a:ext>
            </a:extLst>
          </p:cNvPr>
          <p:cNvSpPr>
            <a:spLocks noGrp="1"/>
          </p:cNvSpPr>
          <p:nvPr>
            <p:ph type="title"/>
          </p:nvPr>
        </p:nvSpPr>
        <p:spPr/>
        <p:txBody>
          <a:bodyPr/>
          <a:lstStyle/>
          <a:p>
            <a:endParaRPr lang="es-ES"/>
          </a:p>
        </p:txBody>
      </p:sp>
      <p:sp>
        <p:nvSpPr>
          <p:cNvPr id="32" name="Content Placeholder 6">
            <a:extLst>
              <a:ext uri="{FF2B5EF4-FFF2-40B4-BE49-F238E27FC236}">
                <a16:creationId xmlns:a16="http://schemas.microsoft.com/office/drawing/2014/main" id="{9B227E54-C5F2-6B6C-020B-F0F4A1620AF7}"/>
              </a:ext>
            </a:extLst>
          </p:cNvPr>
          <p:cNvSpPr txBox="1">
            <a:spLocks/>
          </p:cNvSpPr>
          <p:nvPr/>
        </p:nvSpPr>
        <p:spPr>
          <a:xfrm>
            <a:off x="1047709" y="6254273"/>
            <a:ext cx="10088078" cy="477203"/>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Análisis de  la demanda real de energía eléctrica para el día 28 de abril de 2025 en la Península Ibérica</a:t>
            </a:r>
          </a:p>
        </p:txBody>
      </p:sp>
      <p:pic>
        <p:nvPicPr>
          <p:cNvPr id="34" name="Imagen 33" descr="Gráfico&#10;&#10;El contenido generado por IA puede ser incorrecto.">
            <a:extLst>
              <a:ext uri="{FF2B5EF4-FFF2-40B4-BE49-F238E27FC236}">
                <a16:creationId xmlns:a16="http://schemas.microsoft.com/office/drawing/2014/main" id="{B67AF841-1CBD-F73D-C07A-FB2122D350E0}"/>
              </a:ext>
            </a:extLst>
          </p:cNvPr>
          <p:cNvPicPr>
            <a:picLocks noChangeAspect="1"/>
          </p:cNvPicPr>
          <p:nvPr/>
        </p:nvPicPr>
        <p:blipFill>
          <a:blip r:embed="rId10"/>
          <a:stretch>
            <a:fillRect/>
          </a:stretch>
        </p:blipFill>
        <p:spPr>
          <a:xfrm>
            <a:off x="5018314" y="2892879"/>
            <a:ext cx="3336472" cy="2484665"/>
          </a:xfrm>
          <a:prstGeom prst="rect">
            <a:avLst/>
          </a:prstGeom>
        </p:spPr>
      </p:pic>
      <p:pic>
        <p:nvPicPr>
          <p:cNvPr id="59" name="Imagen 58" descr="Gráfico&#10;&#10;El contenido generado por IA puede ser incorrecto.">
            <a:extLst>
              <a:ext uri="{FF2B5EF4-FFF2-40B4-BE49-F238E27FC236}">
                <a16:creationId xmlns:a16="http://schemas.microsoft.com/office/drawing/2014/main" id="{E0A032B0-0D17-1D9D-7F19-6844AA06C834}"/>
              </a:ext>
            </a:extLst>
          </p:cNvPr>
          <p:cNvPicPr>
            <a:picLocks noChangeAspect="1"/>
          </p:cNvPicPr>
          <p:nvPr/>
        </p:nvPicPr>
        <p:blipFill>
          <a:blip r:embed="rId11"/>
          <a:stretch>
            <a:fillRect/>
          </a:stretch>
        </p:blipFill>
        <p:spPr>
          <a:xfrm>
            <a:off x="8605838" y="2924175"/>
            <a:ext cx="3143250" cy="2476500"/>
          </a:xfrm>
          <a:prstGeom prst="rect">
            <a:avLst/>
          </a:prstGeom>
        </p:spPr>
      </p:pic>
    </p:spTree>
    <p:extLst>
      <p:ext uri="{BB962C8B-B14F-4D97-AF65-F5344CB8AC3E}">
        <p14:creationId xmlns:p14="http://schemas.microsoft.com/office/powerpoint/2010/main" val="3762717595"/>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025DF-A240-6426-6DF4-E77C4373C1B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73D6E-4810-9D8F-7583-285EB5424F23}"/>
              </a:ext>
            </a:extLst>
          </p:cNvPr>
          <p:cNvSpPr>
            <a:spLocks noGrp="1"/>
          </p:cNvSpPr>
          <p:nvPr>
            <p:ph type="sldNum" sz="quarter" idx="12"/>
          </p:nvPr>
        </p:nvSpPr>
        <p:spPr/>
        <p:txBody>
          <a:bodyPr/>
          <a:lstStyle/>
          <a:p>
            <a:fld id="{1A06E274-3D30-4D47-98D0-0581248BD0B1}" type="slidenum">
              <a:rPr lang="es-ES" noProof="0" smtClean="0"/>
              <a:t>22</a:t>
            </a:fld>
            <a:endParaRPr lang="es-ES" noProof="0"/>
          </a:p>
        </p:txBody>
      </p:sp>
      <p:graphicFrame>
        <p:nvGraphicFramePr>
          <p:cNvPr id="4" name="Diagram 3">
            <a:extLst>
              <a:ext uri="{FF2B5EF4-FFF2-40B4-BE49-F238E27FC236}">
                <a16:creationId xmlns:a16="http://schemas.microsoft.com/office/drawing/2014/main" id="{FFD27C46-5508-FB1C-D6CC-39B7F5565BB6}"/>
              </a:ext>
            </a:extLst>
          </p:cNvPr>
          <p:cNvGraphicFramePr/>
          <p:nvPr>
            <p:extLst>
              <p:ext uri="{D42A27DB-BD31-4B8C-83A1-F6EECF244321}">
                <p14:modId xmlns:p14="http://schemas.microsoft.com/office/powerpoint/2010/main" val="152076386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 15">
            <a:extLst>
              <a:ext uri="{FF2B5EF4-FFF2-40B4-BE49-F238E27FC236}">
                <a16:creationId xmlns:a16="http://schemas.microsoft.com/office/drawing/2014/main" id="{E1809D68-D121-2594-4F1D-0915C6219F00}"/>
              </a:ext>
            </a:extLst>
          </p:cNvPr>
          <p:cNvGrpSpPr/>
          <p:nvPr/>
        </p:nvGrpSpPr>
        <p:grpSpPr>
          <a:xfrm>
            <a:off x="2554005" y="1269149"/>
            <a:ext cx="6825115" cy="4902144"/>
            <a:chOff x="2793747" y="1405762"/>
            <a:chExt cx="6944857" cy="5108972"/>
          </a:xfrm>
        </p:grpSpPr>
        <p:pic>
          <p:nvPicPr>
            <p:cNvPr id="6" name="Picture 5">
              <a:extLst>
                <a:ext uri="{FF2B5EF4-FFF2-40B4-BE49-F238E27FC236}">
                  <a16:creationId xmlns:a16="http://schemas.microsoft.com/office/drawing/2014/main" id="{7752FEDA-A0E5-5911-1804-EAF67861C00B}"/>
                </a:ext>
              </a:extLst>
            </p:cNvPr>
            <p:cNvPicPr>
              <a:picLocks noChangeAspect="1"/>
            </p:cNvPicPr>
            <p:nvPr/>
          </p:nvPicPr>
          <p:blipFill>
            <a:blip r:embed="rId8"/>
            <a:srcRect l="351"/>
            <a:stretch/>
          </p:blipFill>
          <p:spPr>
            <a:xfrm>
              <a:off x="6266176" y="1405762"/>
              <a:ext cx="3472428" cy="2554696"/>
            </a:xfrm>
            <a:prstGeom prst="rect">
              <a:avLst/>
            </a:prstGeom>
          </p:spPr>
        </p:pic>
        <p:pic>
          <p:nvPicPr>
            <p:cNvPr id="9" name="Picture 8">
              <a:extLst>
                <a:ext uri="{FF2B5EF4-FFF2-40B4-BE49-F238E27FC236}">
                  <a16:creationId xmlns:a16="http://schemas.microsoft.com/office/drawing/2014/main" id="{B20DAD87-6CC9-3363-2269-B6B9DD0F22CD}"/>
                </a:ext>
              </a:extLst>
            </p:cNvPr>
            <p:cNvPicPr>
              <a:picLocks noChangeAspect="1"/>
            </p:cNvPicPr>
            <p:nvPr/>
          </p:nvPicPr>
          <p:blipFill>
            <a:blip r:embed="rId9"/>
            <a:srcRect l="375"/>
            <a:stretch/>
          </p:blipFill>
          <p:spPr>
            <a:xfrm>
              <a:off x="2793747" y="3960458"/>
              <a:ext cx="3472428" cy="2535380"/>
            </a:xfrm>
            <a:prstGeom prst="rect">
              <a:avLst/>
            </a:prstGeom>
          </p:spPr>
        </p:pic>
        <p:pic>
          <p:nvPicPr>
            <p:cNvPr id="11" name="Picture 10">
              <a:extLst>
                <a:ext uri="{FF2B5EF4-FFF2-40B4-BE49-F238E27FC236}">
                  <a16:creationId xmlns:a16="http://schemas.microsoft.com/office/drawing/2014/main" id="{F6B62C91-F55A-3FD0-A1C2-4E9E6EF68D25}"/>
                </a:ext>
              </a:extLst>
            </p:cNvPr>
            <p:cNvPicPr>
              <a:picLocks noChangeAspect="1"/>
            </p:cNvPicPr>
            <p:nvPr/>
          </p:nvPicPr>
          <p:blipFill>
            <a:blip r:embed="rId10"/>
            <a:stretch>
              <a:fillRect/>
            </a:stretch>
          </p:blipFill>
          <p:spPr>
            <a:xfrm>
              <a:off x="6317175" y="3979354"/>
              <a:ext cx="3421429" cy="2535380"/>
            </a:xfrm>
            <a:prstGeom prst="rect">
              <a:avLst/>
            </a:prstGeom>
          </p:spPr>
        </p:pic>
        <p:pic>
          <p:nvPicPr>
            <p:cNvPr id="13" name="Picture 12">
              <a:extLst>
                <a:ext uri="{FF2B5EF4-FFF2-40B4-BE49-F238E27FC236}">
                  <a16:creationId xmlns:a16="http://schemas.microsoft.com/office/drawing/2014/main" id="{01DA87F1-FEAD-AE46-DB35-BEB487C9D8C6}"/>
                </a:ext>
              </a:extLst>
            </p:cNvPr>
            <p:cNvPicPr>
              <a:picLocks noChangeAspect="1"/>
            </p:cNvPicPr>
            <p:nvPr/>
          </p:nvPicPr>
          <p:blipFill>
            <a:blip r:embed="rId11"/>
            <a:srcRect l="340"/>
            <a:stretch/>
          </p:blipFill>
          <p:spPr>
            <a:xfrm>
              <a:off x="2793747" y="1420065"/>
              <a:ext cx="3472428" cy="2540393"/>
            </a:xfrm>
            <a:prstGeom prst="rect">
              <a:avLst/>
            </a:prstGeom>
          </p:spPr>
        </p:pic>
      </p:grpSp>
      <p:grpSp>
        <p:nvGrpSpPr>
          <p:cNvPr id="17" name="Group 16">
            <a:extLst>
              <a:ext uri="{FF2B5EF4-FFF2-40B4-BE49-F238E27FC236}">
                <a16:creationId xmlns:a16="http://schemas.microsoft.com/office/drawing/2014/main" id="{D47A6B38-3974-0A5C-15F2-8BD822EDC008}"/>
              </a:ext>
            </a:extLst>
          </p:cNvPr>
          <p:cNvGrpSpPr/>
          <p:nvPr/>
        </p:nvGrpSpPr>
        <p:grpSpPr>
          <a:xfrm>
            <a:off x="9901999" y="1305765"/>
            <a:ext cx="1561703" cy="948857"/>
            <a:chOff x="9901999" y="1305765"/>
            <a:chExt cx="1561703" cy="948857"/>
          </a:xfrm>
        </p:grpSpPr>
        <p:sp>
          <p:nvSpPr>
            <p:cNvPr id="18" name="Freeform: Shape 17">
              <a:extLst>
                <a:ext uri="{FF2B5EF4-FFF2-40B4-BE49-F238E27FC236}">
                  <a16:creationId xmlns:a16="http://schemas.microsoft.com/office/drawing/2014/main" id="{D94818ED-87A6-48C5-7711-B7373AD1EBCD}"/>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9" name="TextBox 18">
              <a:extLst>
                <a:ext uri="{FF2B5EF4-FFF2-40B4-BE49-F238E27FC236}">
                  <a16:creationId xmlns:a16="http://schemas.microsoft.com/office/drawing/2014/main" id="{665250A0-7379-CE5B-89D4-7DB6F86D59D7}"/>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grpSp>
        <p:nvGrpSpPr>
          <p:cNvPr id="20" name="Group 19">
            <a:extLst>
              <a:ext uri="{FF2B5EF4-FFF2-40B4-BE49-F238E27FC236}">
                <a16:creationId xmlns:a16="http://schemas.microsoft.com/office/drawing/2014/main" id="{73532B73-1586-5FF8-629A-838917B2570D}"/>
              </a:ext>
            </a:extLst>
          </p:cNvPr>
          <p:cNvGrpSpPr/>
          <p:nvPr/>
        </p:nvGrpSpPr>
        <p:grpSpPr>
          <a:xfrm>
            <a:off x="9901999" y="1305765"/>
            <a:ext cx="1561703" cy="948857"/>
            <a:chOff x="9901999" y="1305765"/>
            <a:chExt cx="1561703" cy="948857"/>
          </a:xfrm>
        </p:grpSpPr>
        <p:sp>
          <p:nvSpPr>
            <p:cNvPr id="21" name="Freeform: Shape 20">
              <a:extLst>
                <a:ext uri="{FF2B5EF4-FFF2-40B4-BE49-F238E27FC236}">
                  <a16:creationId xmlns:a16="http://schemas.microsoft.com/office/drawing/2014/main" id="{ED63911E-51F9-D84B-3BE3-0CE926AC3E90}"/>
                </a:ext>
              </a:extLst>
            </p:cNvPr>
            <p:cNvSpPr/>
            <p:nvPr/>
          </p:nvSpPr>
          <p:spPr>
            <a:xfrm rot="10800000">
              <a:off x="9901999" y="1305765"/>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2" name="TextBox 21">
              <a:extLst>
                <a:ext uri="{FF2B5EF4-FFF2-40B4-BE49-F238E27FC236}">
                  <a16:creationId xmlns:a16="http://schemas.microsoft.com/office/drawing/2014/main" id="{80A1E196-B09C-C2E5-FD1C-720AF37B0DEB}"/>
                </a:ext>
              </a:extLst>
            </p:cNvPr>
            <p:cNvSpPr txBox="1"/>
            <p:nvPr/>
          </p:nvSpPr>
          <p:spPr>
            <a:xfrm>
              <a:off x="10578503" y="1885289"/>
              <a:ext cx="561976" cy="369333"/>
            </a:xfrm>
            <a:prstGeom prst="rect">
              <a:avLst/>
            </a:prstGeom>
            <a:noFill/>
          </p:spPr>
          <p:txBody>
            <a:bodyPr wrap="square">
              <a:spAutoFit/>
            </a:bodyPr>
            <a:lstStyle/>
            <a:p>
              <a:r>
                <a:rPr lang="es-ES" b="1" noProof="0"/>
                <a:t>DL</a:t>
              </a:r>
            </a:p>
          </p:txBody>
        </p:sp>
      </p:grpSp>
      <p:sp>
        <p:nvSpPr>
          <p:cNvPr id="23" name="Freeform: Shape 22">
            <a:extLst>
              <a:ext uri="{FF2B5EF4-FFF2-40B4-BE49-F238E27FC236}">
                <a16:creationId xmlns:a16="http://schemas.microsoft.com/office/drawing/2014/main" id="{B48799F8-37DE-CBFE-4A6A-32B2E109A318}"/>
              </a:ext>
            </a:extLst>
          </p:cNvPr>
          <p:cNvSpPr/>
          <p:nvPr/>
        </p:nvSpPr>
        <p:spPr>
          <a:xfrm>
            <a:off x="9601786" y="1267377"/>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4" name="Freeform: Shape 23">
            <a:extLst>
              <a:ext uri="{FF2B5EF4-FFF2-40B4-BE49-F238E27FC236}">
                <a16:creationId xmlns:a16="http://schemas.microsoft.com/office/drawing/2014/main" id="{5C26C4D1-BA6E-72D5-DF39-30FDD6B03E70}"/>
              </a:ext>
            </a:extLst>
          </p:cNvPr>
          <p:cNvSpPr/>
          <p:nvPr/>
        </p:nvSpPr>
        <p:spPr>
          <a:xfrm rot="10800000">
            <a:off x="9909001" y="1303233"/>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5" name="TextBox 24">
            <a:extLst>
              <a:ext uri="{FF2B5EF4-FFF2-40B4-BE49-F238E27FC236}">
                <a16:creationId xmlns:a16="http://schemas.microsoft.com/office/drawing/2014/main" id="{72555C3B-0386-1FA0-2AC1-86A357C249DC}"/>
              </a:ext>
            </a:extLst>
          </p:cNvPr>
          <p:cNvSpPr txBox="1"/>
          <p:nvPr/>
        </p:nvSpPr>
        <p:spPr>
          <a:xfrm>
            <a:off x="10585505" y="1882757"/>
            <a:ext cx="561975" cy="369332"/>
          </a:xfrm>
          <a:prstGeom prst="rect">
            <a:avLst/>
          </a:prstGeom>
          <a:noFill/>
        </p:spPr>
        <p:txBody>
          <a:bodyPr wrap="square">
            <a:spAutoFit/>
          </a:bodyPr>
          <a:lstStyle/>
          <a:p>
            <a:r>
              <a:rPr lang="es-ES" sz="1800" b="1" noProof="0"/>
              <a:t>DL</a:t>
            </a:r>
            <a:endParaRPr lang="es-ES" b="1" noProof="0"/>
          </a:p>
        </p:txBody>
      </p:sp>
      <p:sp>
        <p:nvSpPr>
          <p:cNvPr id="35" name="Content Placeholder 6">
            <a:extLst>
              <a:ext uri="{FF2B5EF4-FFF2-40B4-BE49-F238E27FC236}">
                <a16:creationId xmlns:a16="http://schemas.microsoft.com/office/drawing/2014/main" id="{5F9C0F4C-A12C-1C62-1C1A-AE9D90859F99}"/>
              </a:ext>
            </a:extLst>
          </p:cNvPr>
          <p:cNvSpPr txBox="1">
            <a:spLocks/>
          </p:cNvSpPr>
          <p:nvPr/>
        </p:nvSpPr>
        <p:spPr>
          <a:xfrm>
            <a:off x="1047709" y="6254273"/>
            <a:ext cx="10088078" cy="477203"/>
          </a:xfrm>
          <a:prstGeom prst="rect">
            <a:avLst/>
          </a:prstGeom>
        </p:spPr>
        <p:txBody>
          <a:bodyPr vert="horz" lIns="91440" tIns="45720" rIns="91440" bIns="45720" rtlCol="0" anchor="t">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Análisis de  la demanda real y distintas fuentes de generación de energía eléctrica para el día 28 de abril de 2025 en la Península Ibérica</a:t>
            </a:r>
          </a:p>
        </p:txBody>
      </p:sp>
    </p:spTree>
    <p:extLst>
      <p:ext uri="{BB962C8B-B14F-4D97-AF65-F5344CB8AC3E}">
        <p14:creationId xmlns:p14="http://schemas.microsoft.com/office/powerpoint/2010/main" val="3451416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9F518E8-330C-A2A5-924C-5865C828060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FC36F4-0FB2-2F21-03DE-6D21A7274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27719A15-74C2-CE60-BCA3-50A5C1FE3900}"/>
              </a:ext>
            </a:extLst>
          </p:cNvPr>
          <p:cNvSpPr>
            <a:spLocks noGrp="1"/>
          </p:cNvSpPr>
          <p:nvPr>
            <p:ph type="title"/>
          </p:nvPr>
        </p:nvSpPr>
        <p:spPr>
          <a:xfrm>
            <a:off x="841248" y="426720"/>
            <a:ext cx="10506456" cy="1919141"/>
          </a:xfrm>
        </p:spPr>
        <p:txBody>
          <a:bodyPr anchor="b">
            <a:normAutofit/>
          </a:bodyPr>
          <a:lstStyle/>
          <a:p>
            <a:r>
              <a:rPr lang="es-ES" sz="5000" b="1"/>
              <a:t>Análisis visual basado en DM</a:t>
            </a:r>
            <a:endParaRPr lang="es-ES" sz="5000" b="1" noProof="0"/>
          </a:p>
        </p:txBody>
      </p:sp>
      <p:sp>
        <p:nvSpPr>
          <p:cNvPr id="12" name="Rectangle 11">
            <a:extLst>
              <a:ext uri="{FF2B5EF4-FFF2-40B4-BE49-F238E27FC236}">
                <a16:creationId xmlns:a16="http://schemas.microsoft.com/office/drawing/2014/main" id="{3280697D-221B-D4AE-C58D-0D5259FFE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A107DA7D-16AD-1D5B-7B47-0C28E93034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2" name="Slide Number Placeholder 1">
            <a:extLst>
              <a:ext uri="{FF2B5EF4-FFF2-40B4-BE49-F238E27FC236}">
                <a16:creationId xmlns:a16="http://schemas.microsoft.com/office/drawing/2014/main" id="{BC586BCE-D9D3-7483-A047-BEB405BAA55C}"/>
              </a:ext>
            </a:extLst>
          </p:cNvPr>
          <p:cNvSpPr>
            <a:spLocks noGrp="1"/>
          </p:cNvSpPr>
          <p:nvPr>
            <p:ph type="sldNum" sz="quarter" idx="12"/>
          </p:nvPr>
        </p:nvSpPr>
        <p:spPr/>
        <p:txBody>
          <a:bodyPr/>
          <a:lstStyle/>
          <a:p>
            <a:fld id="{1A06E274-3D30-4D47-98D0-0581248BD0B1}" type="slidenum">
              <a:rPr lang="es-ES" noProof="0" smtClean="0"/>
              <a:t>23</a:t>
            </a:fld>
            <a:endParaRPr lang="es-ES" noProof="0"/>
          </a:p>
        </p:txBody>
      </p:sp>
      <p:graphicFrame>
        <p:nvGraphicFramePr>
          <p:cNvPr id="4" name="Diagram 3">
            <a:extLst>
              <a:ext uri="{FF2B5EF4-FFF2-40B4-BE49-F238E27FC236}">
                <a16:creationId xmlns:a16="http://schemas.microsoft.com/office/drawing/2014/main" id="{BDBA1B72-F89A-BC98-BEEC-476D7BD2DEC9}"/>
              </a:ext>
            </a:extLst>
          </p:cNvPr>
          <p:cNvGraphicFramePr/>
          <p:nvPr>
            <p:extLst>
              <p:ext uri="{D42A27DB-BD31-4B8C-83A1-F6EECF244321}">
                <p14:modId xmlns:p14="http://schemas.microsoft.com/office/powerpoint/2010/main" val="74368517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2">
            <a:extLst>
              <a:ext uri="{FF2B5EF4-FFF2-40B4-BE49-F238E27FC236}">
                <a16:creationId xmlns:a16="http://schemas.microsoft.com/office/drawing/2014/main" id="{01752714-048F-2EBE-BAC7-AC8E688A5E88}"/>
              </a:ext>
            </a:extLst>
          </p:cNvPr>
          <p:cNvSpPr>
            <a:spLocks noGrp="1"/>
          </p:cNvSpPr>
          <p:nvPr>
            <p:ph idx="1"/>
          </p:nvPr>
        </p:nvSpPr>
        <p:spPr>
          <a:xfrm>
            <a:off x="841248" y="3312217"/>
            <a:ext cx="10509504" cy="2905686"/>
          </a:xfrm>
        </p:spPr>
        <p:txBody>
          <a:bodyPr>
            <a:normAutofit/>
          </a:bodyPr>
          <a:lstStyle/>
          <a:p>
            <a:r>
              <a:rPr lang="es-ES" sz="2400" i="1" noProof="0"/>
              <a:t>Matrix </a:t>
            </a:r>
            <a:r>
              <a:rPr lang="es-ES" sz="2400" i="1" noProof="0" err="1"/>
              <a:t>Profile</a:t>
            </a:r>
            <a:endParaRPr lang="es-ES" sz="2400" i="1" noProof="0"/>
          </a:p>
          <a:p>
            <a:r>
              <a:rPr lang="es-ES" sz="2400" i="1" noProof="0" err="1"/>
              <a:t>MPlot</a:t>
            </a:r>
            <a:r>
              <a:rPr lang="es-ES" sz="2400" i="1" noProof="0"/>
              <a:t> </a:t>
            </a:r>
          </a:p>
          <a:p>
            <a:r>
              <a:rPr lang="es-ES" sz="2400" i="1" noProof="0"/>
              <a:t>Pseudo-</a:t>
            </a:r>
            <a:r>
              <a:rPr lang="es-ES" sz="2400" i="1" noProof="0" err="1"/>
              <a:t>MPlot</a:t>
            </a:r>
            <a:endParaRPr lang="es-ES" sz="2400" i="1" noProof="0"/>
          </a:p>
        </p:txBody>
      </p:sp>
      <p:grpSp>
        <p:nvGrpSpPr>
          <p:cNvPr id="24" name="Group 23">
            <a:extLst>
              <a:ext uri="{FF2B5EF4-FFF2-40B4-BE49-F238E27FC236}">
                <a16:creationId xmlns:a16="http://schemas.microsoft.com/office/drawing/2014/main" id="{E47FB7DE-53D6-65CA-6848-F4FCC426CE9D}"/>
              </a:ext>
            </a:extLst>
          </p:cNvPr>
          <p:cNvGrpSpPr/>
          <p:nvPr/>
        </p:nvGrpSpPr>
        <p:grpSpPr>
          <a:xfrm>
            <a:off x="9685332" y="1302268"/>
            <a:ext cx="1561703" cy="939723"/>
            <a:chOff x="3393450" y="3860739"/>
            <a:chExt cx="1561703" cy="939723"/>
          </a:xfrm>
        </p:grpSpPr>
        <p:sp>
          <p:nvSpPr>
            <p:cNvPr id="25" name="Freeform: Shape 24">
              <a:extLst>
                <a:ext uri="{FF2B5EF4-FFF2-40B4-BE49-F238E27FC236}">
                  <a16:creationId xmlns:a16="http://schemas.microsoft.com/office/drawing/2014/main" id="{098304CE-DED1-64B9-83E9-7DB83929EC92}"/>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6" name="TextBox 25">
              <a:extLst>
                <a:ext uri="{FF2B5EF4-FFF2-40B4-BE49-F238E27FC236}">
                  <a16:creationId xmlns:a16="http://schemas.microsoft.com/office/drawing/2014/main" id="{66A01549-FFF8-4486-3A38-AF91A387F6F4}"/>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954462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3A27D92-D6C5-8A8F-8EE8-B9AD9244CFC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F1384DB-5E92-DC46-08BD-5C63D4DD7B3F}"/>
              </a:ext>
            </a:extLst>
          </p:cNvPr>
          <p:cNvSpPr>
            <a:spLocks noGrp="1"/>
          </p:cNvSpPr>
          <p:nvPr>
            <p:ph type="title"/>
          </p:nvPr>
        </p:nvSpPr>
        <p:spPr/>
        <p:txBody>
          <a:bodyPr anchor="b">
            <a:normAutofit/>
          </a:bodyPr>
          <a:lstStyle/>
          <a:p>
            <a:r>
              <a:rPr lang="es-ES" sz="5000" b="1" noProof="0"/>
              <a:t>Matrix </a:t>
            </a:r>
            <a:r>
              <a:rPr lang="es-ES" sz="5000" b="1" noProof="0" err="1"/>
              <a:t>Profile</a:t>
            </a:r>
            <a:endParaRPr lang="es-ES" sz="5000" b="1" noProof="0"/>
          </a:p>
        </p:txBody>
      </p:sp>
      <p:sp>
        <p:nvSpPr>
          <p:cNvPr id="48" name="Marcador de contenido 47">
            <a:extLst>
              <a:ext uri="{FF2B5EF4-FFF2-40B4-BE49-F238E27FC236}">
                <a16:creationId xmlns:a16="http://schemas.microsoft.com/office/drawing/2014/main" id="{1580F366-F2EB-FA70-B773-55F53AFE9B97}"/>
              </a:ext>
            </a:extLst>
          </p:cNvPr>
          <p:cNvSpPr>
            <a:spLocks noGrp="1"/>
          </p:cNvSpPr>
          <p:nvPr>
            <p:ph idx="1"/>
          </p:nvPr>
        </p:nvSpPr>
        <p:spPr>
          <a:xfrm>
            <a:off x="838200" y="1782083"/>
            <a:ext cx="5236029" cy="4394880"/>
          </a:xfrm>
        </p:spPr>
        <p:txBody>
          <a:bodyPr vert="horz" lIns="91440" tIns="45720" rIns="91440" bIns="45720" rtlCol="0" anchor="t">
            <a:normAutofit/>
          </a:bodyPr>
          <a:lstStyle/>
          <a:p>
            <a:r>
              <a:rPr lang="es-ES" dirty="0"/>
              <a:t>Vector de mínimos de distancias entre subsecuencias de tamaño 14</a:t>
            </a:r>
          </a:p>
          <a:p>
            <a:endParaRPr lang="es-ES"/>
          </a:p>
          <a:p>
            <a:r>
              <a:rPr lang="es-ES" dirty="0"/>
              <a:t>Análisis visual de la serie temporal de demanda real de energía en la Península Ibérica el 28 de abril de 2024</a:t>
            </a:r>
          </a:p>
        </p:txBody>
      </p:sp>
      <p:sp>
        <p:nvSpPr>
          <p:cNvPr id="2" name="Slide Number Placeholder 1">
            <a:extLst>
              <a:ext uri="{FF2B5EF4-FFF2-40B4-BE49-F238E27FC236}">
                <a16:creationId xmlns:a16="http://schemas.microsoft.com/office/drawing/2014/main" id="{409C816A-1305-A5A1-557B-452A3CC6589B}"/>
              </a:ext>
            </a:extLst>
          </p:cNvPr>
          <p:cNvSpPr>
            <a:spLocks noGrp="1"/>
          </p:cNvSpPr>
          <p:nvPr>
            <p:ph type="sldNum" sz="quarter" idx="12"/>
          </p:nvPr>
        </p:nvSpPr>
        <p:spPr/>
        <p:txBody>
          <a:bodyPr/>
          <a:lstStyle/>
          <a:p>
            <a:fld id="{1A06E274-3D30-4D47-98D0-0581248BD0B1}" type="slidenum">
              <a:rPr lang="es-ES" noProof="0" smtClean="0"/>
              <a:t>24</a:t>
            </a:fld>
            <a:endParaRPr lang="es-ES" noProof="0"/>
          </a:p>
        </p:txBody>
      </p:sp>
      <p:graphicFrame>
        <p:nvGraphicFramePr>
          <p:cNvPr id="4" name="Diagram 3">
            <a:extLst>
              <a:ext uri="{FF2B5EF4-FFF2-40B4-BE49-F238E27FC236}">
                <a16:creationId xmlns:a16="http://schemas.microsoft.com/office/drawing/2014/main" id="{56A273CA-D5D3-D83E-69B7-C7F9096FFCB0}"/>
              </a:ext>
            </a:extLst>
          </p:cNvPr>
          <p:cNvGraphicFramePr/>
          <p:nvPr>
            <p:extLst>
              <p:ext uri="{D42A27DB-BD31-4B8C-83A1-F6EECF244321}">
                <p14:modId xmlns:p14="http://schemas.microsoft.com/office/powerpoint/2010/main" val="3788759131"/>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7AFA679-087D-E8FB-612A-1E66F1FB714F}"/>
              </a:ext>
            </a:extLst>
          </p:cNvPr>
          <p:cNvPicPr>
            <a:picLocks noChangeAspect="1"/>
          </p:cNvPicPr>
          <p:nvPr/>
        </p:nvPicPr>
        <p:blipFill>
          <a:blip r:embed="rId8"/>
          <a:stretch>
            <a:fillRect/>
          </a:stretch>
        </p:blipFill>
        <p:spPr>
          <a:xfrm>
            <a:off x="6786317" y="814385"/>
            <a:ext cx="5058266" cy="5559245"/>
          </a:xfrm>
          <a:prstGeom prst="rect">
            <a:avLst/>
          </a:prstGeom>
        </p:spPr>
      </p:pic>
      <p:grpSp>
        <p:nvGrpSpPr>
          <p:cNvPr id="9" name="Group 8">
            <a:extLst>
              <a:ext uri="{FF2B5EF4-FFF2-40B4-BE49-F238E27FC236}">
                <a16:creationId xmlns:a16="http://schemas.microsoft.com/office/drawing/2014/main" id="{FE38E9D8-80DF-E608-B9E5-A89D1D4E7C4A}"/>
              </a:ext>
            </a:extLst>
          </p:cNvPr>
          <p:cNvGrpSpPr/>
          <p:nvPr/>
        </p:nvGrpSpPr>
        <p:grpSpPr>
          <a:xfrm>
            <a:off x="9685332" y="1302268"/>
            <a:ext cx="1561703" cy="939723"/>
            <a:chOff x="3393450" y="3860739"/>
            <a:chExt cx="1561703" cy="939723"/>
          </a:xfrm>
        </p:grpSpPr>
        <p:sp>
          <p:nvSpPr>
            <p:cNvPr id="11" name="Freeform: Shape 10">
              <a:extLst>
                <a:ext uri="{FF2B5EF4-FFF2-40B4-BE49-F238E27FC236}">
                  <a16:creationId xmlns:a16="http://schemas.microsoft.com/office/drawing/2014/main" id="{3C3154EB-7B62-24D2-9960-072131098AFE}"/>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0941B918-DE60-223D-6C5C-631C846F1981}"/>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758887286"/>
      </p:ext>
    </p:extLst>
  </p:cSld>
  <p:clrMapOvr>
    <a:masterClrMapping/>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ED9CAA3-09C4-510B-18B1-83FEC1CCC24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677B35-D0F7-66FC-05E5-00040705D9E4}"/>
              </a:ext>
            </a:extLst>
          </p:cNvPr>
          <p:cNvSpPr>
            <a:spLocks noGrp="1"/>
          </p:cNvSpPr>
          <p:nvPr>
            <p:ph type="title"/>
          </p:nvPr>
        </p:nvSpPr>
        <p:spPr/>
        <p:txBody>
          <a:bodyPr anchor="b">
            <a:normAutofit/>
          </a:bodyPr>
          <a:lstStyle/>
          <a:p>
            <a:r>
              <a:rPr lang="es-ES" sz="5000" b="1" noProof="0" err="1"/>
              <a:t>MPlot</a:t>
            </a:r>
            <a:endParaRPr lang="es-ES" sz="5000" b="1" noProof="0"/>
          </a:p>
        </p:txBody>
      </p:sp>
      <p:sp>
        <p:nvSpPr>
          <p:cNvPr id="2" name="Slide Number Placeholder 1">
            <a:extLst>
              <a:ext uri="{FF2B5EF4-FFF2-40B4-BE49-F238E27FC236}">
                <a16:creationId xmlns:a16="http://schemas.microsoft.com/office/drawing/2014/main" id="{F8EDF7B7-752F-544B-0C45-880282DEBFCE}"/>
              </a:ext>
            </a:extLst>
          </p:cNvPr>
          <p:cNvSpPr>
            <a:spLocks noGrp="1"/>
          </p:cNvSpPr>
          <p:nvPr>
            <p:ph type="sldNum" sz="quarter" idx="12"/>
          </p:nvPr>
        </p:nvSpPr>
        <p:spPr/>
        <p:txBody>
          <a:bodyPr/>
          <a:lstStyle/>
          <a:p>
            <a:fld id="{1A06E274-3D30-4D47-98D0-0581248BD0B1}" type="slidenum">
              <a:rPr lang="es-ES" noProof="0" smtClean="0"/>
              <a:t>25</a:t>
            </a:fld>
            <a:endParaRPr lang="es-ES" noProof="0"/>
          </a:p>
        </p:txBody>
      </p:sp>
      <p:graphicFrame>
        <p:nvGraphicFramePr>
          <p:cNvPr id="4" name="Diagram 3">
            <a:extLst>
              <a:ext uri="{FF2B5EF4-FFF2-40B4-BE49-F238E27FC236}">
                <a16:creationId xmlns:a16="http://schemas.microsoft.com/office/drawing/2014/main" id="{2B40AF94-C2E8-1EEC-0238-3F819A16839C}"/>
              </a:ext>
            </a:extLst>
          </p:cNvPr>
          <p:cNvGraphicFramePr/>
          <p:nvPr>
            <p:extLst>
              <p:ext uri="{D42A27DB-BD31-4B8C-83A1-F6EECF244321}">
                <p14:modId xmlns:p14="http://schemas.microsoft.com/office/powerpoint/2010/main" val="124136890"/>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ECDA3252-9D3E-9A2A-2BFE-8BADBF701CF0}"/>
              </a:ext>
            </a:extLst>
          </p:cNvPr>
          <p:cNvPicPr>
            <a:picLocks noChangeAspect="1"/>
          </p:cNvPicPr>
          <p:nvPr/>
        </p:nvPicPr>
        <p:blipFill>
          <a:blip r:embed="rId8"/>
          <a:stretch>
            <a:fillRect/>
          </a:stretch>
        </p:blipFill>
        <p:spPr>
          <a:xfrm>
            <a:off x="6041742" y="1299097"/>
            <a:ext cx="5808278" cy="4947515"/>
          </a:xfrm>
          <a:prstGeom prst="rect">
            <a:avLst/>
          </a:prstGeom>
        </p:spPr>
      </p:pic>
      <p:grpSp>
        <p:nvGrpSpPr>
          <p:cNvPr id="8" name="Group 7">
            <a:extLst>
              <a:ext uri="{FF2B5EF4-FFF2-40B4-BE49-F238E27FC236}">
                <a16:creationId xmlns:a16="http://schemas.microsoft.com/office/drawing/2014/main" id="{CFDB87D7-F637-1FFA-671F-80F75995A279}"/>
              </a:ext>
            </a:extLst>
          </p:cNvPr>
          <p:cNvGrpSpPr/>
          <p:nvPr/>
        </p:nvGrpSpPr>
        <p:grpSpPr>
          <a:xfrm>
            <a:off x="9685332" y="1302268"/>
            <a:ext cx="1561703" cy="939723"/>
            <a:chOff x="3393450" y="3860739"/>
            <a:chExt cx="1561703" cy="939723"/>
          </a:xfrm>
        </p:grpSpPr>
        <p:sp>
          <p:nvSpPr>
            <p:cNvPr id="9" name="Freeform: Shape 8">
              <a:extLst>
                <a:ext uri="{FF2B5EF4-FFF2-40B4-BE49-F238E27FC236}">
                  <a16:creationId xmlns:a16="http://schemas.microsoft.com/office/drawing/2014/main" id="{358EB641-3B85-85A7-68D8-7B181A56F7A9}"/>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7F6DE156-827F-C956-D6EF-29DD0FE79ABF}"/>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94" name="Marcador de contenido 47">
            <a:extLst>
              <a:ext uri="{FF2B5EF4-FFF2-40B4-BE49-F238E27FC236}">
                <a16:creationId xmlns:a16="http://schemas.microsoft.com/office/drawing/2014/main" id="{6175A4D2-73AE-7E60-9C54-29B9B145097C}"/>
              </a:ext>
            </a:extLst>
          </p:cNvPr>
          <p:cNvSpPr txBox="1">
            <a:spLocks/>
          </p:cNvSpPr>
          <p:nvPr/>
        </p:nvSpPr>
        <p:spPr>
          <a:xfrm>
            <a:off x="838200" y="1782083"/>
            <a:ext cx="5236029" cy="439488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Matriz de distancias entre subsecuencias de tamaño 14 </a:t>
            </a:r>
          </a:p>
          <a:p>
            <a:endParaRPr lang="es-ES"/>
          </a:p>
          <a:p>
            <a:r>
              <a:rPr lang="es-ES"/>
              <a:t>Análisis visual de la serie temporal de demanda real de energía en la Península Ibérica el 28 de abril de 2024</a:t>
            </a:r>
          </a:p>
          <a:p>
            <a:endParaRPr lang="es-ES"/>
          </a:p>
          <a:p>
            <a:r>
              <a:rPr lang="es-ES"/>
              <a:t>Difícil de detectar la anomalía, aunque está ahí</a:t>
            </a:r>
          </a:p>
        </p:txBody>
      </p:sp>
    </p:spTree>
    <p:extLst>
      <p:ext uri="{BB962C8B-B14F-4D97-AF65-F5344CB8AC3E}">
        <p14:creationId xmlns:p14="http://schemas.microsoft.com/office/powerpoint/2010/main" val="1058363968"/>
      </p:ext>
    </p:extLst>
  </p:cSld>
  <p:clrMapOvr>
    <a:masterClrMapping/>
  </p:clrMapOvr>
  <p:extLst>
    <p:ext uri="{6950BFC3-D8DA-4A85-94F7-54DA5524770B}">
      <p188:commentRel xmlns:p188="http://schemas.microsoft.com/office/powerpoint/2018/8/main" r:id="rId2"/>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34BA1BE-032E-8D35-6E88-736D9BF5F4D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891FFC6-7A66-4149-56BD-23BF98628BBB}"/>
              </a:ext>
            </a:extLst>
          </p:cNvPr>
          <p:cNvSpPr>
            <a:spLocks noGrp="1"/>
          </p:cNvSpPr>
          <p:nvPr>
            <p:ph type="title"/>
          </p:nvPr>
        </p:nvSpPr>
        <p:spPr/>
        <p:txBody>
          <a:bodyPr anchor="b">
            <a:normAutofit/>
          </a:bodyPr>
          <a:lstStyle/>
          <a:p>
            <a:r>
              <a:rPr lang="es-ES" sz="5000" b="1" noProof="0"/>
              <a:t>Pseudo-</a:t>
            </a:r>
            <a:r>
              <a:rPr lang="es-ES" sz="5000" b="1" noProof="0" err="1"/>
              <a:t>MPlot</a:t>
            </a:r>
            <a:endParaRPr lang="es-ES" sz="5000" b="1" noProof="0"/>
          </a:p>
        </p:txBody>
      </p:sp>
      <p:sp>
        <p:nvSpPr>
          <p:cNvPr id="2" name="Slide Number Placeholder 1">
            <a:extLst>
              <a:ext uri="{FF2B5EF4-FFF2-40B4-BE49-F238E27FC236}">
                <a16:creationId xmlns:a16="http://schemas.microsoft.com/office/drawing/2014/main" id="{134F4C2C-83BD-DF97-5F2B-F8EE8C9742E1}"/>
              </a:ext>
            </a:extLst>
          </p:cNvPr>
          <p:cNvSpPr>
            <a:spLocks noGrp="1"/>
          </p:cNvSpPr>
          <p:nvPr>
            <p:ph type="sldNum" sz="quarter" idx="12"/>
          </p:nvPr>
        </p:nvSpPr>
        <p:spPr/>
        <p:txBody>
          <a:bodyPr/>
          <a:lstStyle/>
          <a:p>
            <a:fld id="{1A06E274-3D30-4D47-98D0-0581248BD0B1}" type="slidenum">
              <a:rPr lang="es-ES" noProof="0" smtClean="0"/>
              <a:t>26</a:t>
            </a:fld>
            <a:endParaRPr lang="es-ES" noProof="0"/>
          </a:p>
        </p:txBody>
      </p:sp>
      <p:graphicFrame>
        <p:nvGraphicFramePr>
          <p:cNvPr id="4" name="Diagram 3">
            <a:extLst>
              <a:ext uri="{FF2B5EF4-FFF2-40B4-BE49-F238E27FC236}">
                <a16:creationId xmlns:a16="http://schemas.microsoft.com/office/drawing/2014/main" id="{895AEA5F-8A89-91D0-BF55-49606E34B19F}"/>
              </a:ext>
            </a:extLst>
          </p:cNvPr>
          <p:cNvGraphicFramePr/>
          <p:nvPr>
            <p:extLst>
              <p:ext uri="{D42A27DB-BD31-4B8C-83A1-F6EECF244321}">
                <p14:modId xmlns:p14="http://schemas.microsoft.com/office/powerpoint/2010/main" val="314257041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309AD388-5473-5B77-9F31-16B9B6800C90}"/>
              </a:ext>
            </a:extLst>
          </p:cNvPr>
          <p:cNvPicPr>
            <a:picLocks noChangeAspect="1"/>
          </p:cNvPicPr>
          <p:nvPr/>
        </p:nvPicPr>
        <p:blipFill>
          <a:blip r:embed="rId8"/>
          <a:stretch>
            <a:fillRect/>
          </a:stretch>
        </p:blipFill>
        <p:spPr>
          <a:xfrm>
            <a:off x="6162212" y="1381844"/>
            <a:ext cx="5678283" cy="4737310"/>
          </a:xfrm>
          <a:prstGeom prst="rect">
            <a:avLst/>
          </a:prstGeom>
        </p:spPr>
      </p:pic>
      <p:grpSp>
        <p:nvGrpSpPr>
          <p:cNvPr id="6" name="Group 5">
            <a:extLst>
              <a:ext uri="{FF2B5EF4-FFF2-40B4-BE49-F238E27FC236}">
                <a16:creationId xmlns:a16="http://schemas.microsoft.com/office/drawing/2014/main" id="{A1EF46BA-471C-A1BC-729B-0CCBF0247113}"/>
              </a:ext>
            </a:extLst>
          </p:cNvPr>
          <p:cNvGrpSpPr/>
          <p:nvPr/>
        </p:nvGrpSpPr>
        <p:grpSpPr>
          <a:xfrm>
            <a:off x="9685332" y="1302268"/>
            <a:ext cx="1561703" cy="939723"/>
            <a:chOff x="3393450" y="3860739"/>
            <a:chExt cx="1561703" cy="939723"/>
          </a:xfrm>
        </p:grpSpPr>
        <p:sp>
          <p:nvSpPr>
            <p:cNvPr id="7" name="Freeform: Shape 6">
              <a:extLst>
                <a:ext uri="{FF2B5EF4-FFF2-40B4-BE49-F238E27FC236}">
                  <a16:creationId xmlns:a16="http://schemas.microsoft.com/office/drawing/2014/main" id="{FA36017E-9B82-C2D6-5070-84DA11EB15B5}"/>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451307AE-DE62-95AB-108B-19BA71C31AAA}"/>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55" name="Marcador de contenido 47">
            <a:extLst>
              <a:ext uri="{FF2B5EF4-FFF2-40B4-BE49-F238E27FC236}">
                <a16:creationId xmlns:a16="http://schemas.microsoft.com/office/drawing/2014/main" id="{EA34EB2A-B766-F782-D92A-F85DEB437AC4}"/>
              </a:ext>
            </a:extLst>
          </p:cNvPr>
          <p:cNvSpPr>
            <a:spLocks noGrp="1"/>
          </p:cNvSpPr>
          <p:nvPr>
            <p:ph idx="1"/>
          </p:nvPr>
        </p:nvSpPr>
        <p:spPr>
          <a:xfrm>
            <a:off x="838200" y="1782083"/>
            <a:ext cx="5236029" cy="4394880"/>
          </a:xfrm>
        </p:spPr>
        <p:txBody>
          <a:bodyPr vert="horz" lIns="91440" tIns="45720" rIns="91440" bIns="45720" rtlCol="0" anchor="t">
            <a:normAutofit lnSpcReduction="10000"/>
          </a:bodyPr>
          <a:lstStyle/>
          <a:p>
            <a:r>
              <a:rPr lang="es-ES"/>
              <a:t>Matriz de </a:t>
            </a:r>
            <a:r>
              <a:rPr lang="es-ES" err="1"/>
              <a:t>pseudo-distancias</a:t>
            </a:r>
            <a:r>
              <a:rPr lang="es-ES"/>
              <a:t> entre subsecuencias de tamaño 14</a:t>
            </a:r>
            <a:endParaRPr lang="en-US"/>
          </a:p>
          <a:p>
            <a:endParaRPr lang="es-ES"/>
          </a:p>
          <a:p>
            <a:r>
              <a:rPr lang="es-ES"/>
              <a:t>Análisis visual de la serie temporal de demanda real de energía en la Península Ibérica el 28 de abril de 2024</a:t>
            </a:r>
          </a:p>
          <a:p>
            <a:endParaRPr lang="es-ES"/>
          </a:p>
          <a:p>
            <a:r>
              <a:rPr lang="es-ES"/>
              <a:t>Se observa claramente el cambio de tendencia  (cruz)</a:t>
            </a:r>
          </a:p>
        </p:txBody>
      </p:sp>
    </p:spTree>
    <p:extLst>
      <p:ext uri="{BB962C8B-B14F-4D97-AF65-F5344CB8AC3E}">
        <p14:creationId xmlns:p14="http://schemas.microsoft.com/office/powerpoint/2010/main" val="2759646855"/>
      </p:ext>
    </p:extLst>
  </p:cSld>
  <p:clrMapOvr>
    <a:masterClrMapping/>
  </p:clrMapOvr>
  <p:extLst>
    <p:ext uri="{6950BFC3-D8DA-4A85-94F7-54DA5524770B}">
      <p188:commentRel xmlns:p188="http://schemas.microsoft.com/office/powerpoint/2018/8/main" r:id="rId2"/>
    </p:ext>
  </p:extLs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3D284339-9AF3-5E0C-D783-C989FD10198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A5EC50F-E04F-625D-D596-9DAC802983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0257EE2D-C076-EE3D-5227-368FE88F445D}"/>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BF1E0712-FA1B-E1B9-84CC-B319386163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A97187BC-3AE2-5F17-0894-DD31A9E66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4A52CA8-6C59-8DD8-7D4F-BCFE9848DD27}"/>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b="1"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AE49DE54-D3E3-983F-01A6-568FD2241D58}"/>
              </a:ext>
            </a:extLst>
          </p:cNvPr>
          <p:cNvSpPr>
            <a:spLocks noGrp="1"/>
          </p:cNvSpPr>
          <p:nvPr>
            <p:ph type="sldNum" sz="quarter" idx="12"/>
          </p:nvPr>
        </p:nvSpPr>
        <p:spPr/>
        <p:txBody>
          <a:bodyPr/>
          <a:lstStyle/>
          <a:p>
            <a:fld id="{1A06E274-3D30-4D47-98D0-0581248BD0B1}" type="slidenum">
              <a:rPr lang="es-ES" noProof="0" smtClean="0"/>
              <a:t>27</a:t>
            </a:fld>
            <a:endParaRPr lang="es-ES" noProof="0"/>
          </a:p>
        </p:txBody>
      </p:sp>
    </p:spTree>
    <p:extLst>
      <p:ext uri="{BB962C8B-B14F-4D97-AF65-F5344CB8AC3E}">
        <p14:creationId xmlns:p14="http://schemas.microsoft.com/office/powerpoint/2010/main" val="424628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0493123A-1658-910B-D50B-40A03625B2D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469F50-7749-645D-ADB9-54210E593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AA4698FA-55CB-AC4D-6DD5-1EE76350025E}"/>
              </a:ext>
            </a:extLst>
          </p:cNvPr>
          <p:cNvSpPr>
            <a:spLocks noGrp="1"/>
          </p:cNvSpPr>
          <p:nvPr>
            <p:ph type="title"/>
          </p:nvPr>
        </p:nvSpPr>
        <p:spPr>
          <a:xfrm>
            <a:off x="841248" y="426720"/>
            <a:ext cx="10506456" cy="1919141"/>
          </a:xfrm>
        </p:spPr>
        <p:txBody>
          <a:bodyPr anchor="b">
            <a:normAutofit/>
          </a:bodyPr>
          <a:lstStyle/>
          <a:p>
            <a:r>
              <a:rPr lang="es-ES" sz="6000" b="1" noProof="0"/>
              <a:t>Hipótesis</a:t>
            </a:r>
          </a:p>
        </p:txBody>
      </p:sp>
      <p:sp>
        <p:nvSpPr>
          <p:cNvPr id="12" name="Rectangle 11">
            <a:extLst>
              <a:ext uri="{FF2B5EF4-FFF2-40B4-BE49-F238E27FC236}">
                <a16:creationId xmlns:a16="http://schemas.microsoft.com/office/drawing/2014/main" id="{BB7669D6-2DD7-E3CA-00E4-BDAAF84338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84BC4F04-602B-923E-6C92-C89016AB8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FAB191BA-0F52-552D-780E-79E7BB966CB6}"/>
              </a:ext>
            </a:extLst>
          </p:cNvPr>
          <p:cNvSpPr>
            <a:spLocks noGrp="1"/>
          </p:cNvSpPr>
          <p:nvPr>
            <p:ph type="sldNum" sz="quarter" idx="12"/>
          </p:nvPr>
        </p:nvSpPr>
        <p:spPr/>
        <p:txBody>
          <a:bodyPr/>
          <a:lstStyle/>
          <a:p>
            <a:fld id="{1A06E274-3D30-4D47-98D0-0581248BD0B1}" type="slidenum">
              <a:rPr lang="es-ES" noProof="0" smtClean="0"/>
              <a:t>28</a:t>
            </a:fld>
            <a:endParaRPr lang="es-ES" noProof="0"/>
          </a:p>
        </p:txBody>
      </p:sp>
      <p:sp>
        <p:nvSpPr>
          <p:cNvPr id="6" name="Flowchart: Alternate Process 5">
            <a:extLst>
              <a:ext uri="{FF2B5EF4-FFF2-40B4-BE49-F238E27FC236}">
                <a16:creationId xmlns:a16="http://schemas.microsoft.com/office/drawing/2014/main" id="{EC1EAB8C-D58C-C7FB-E4C6-6DDBF743EDB5}"/>
              </a:ext>
            </a:extLst>
          </p:cNvPr>
          <p:cNvSpPr/>
          <p:nvPr/>
        </p:nvSpPr>
        <p:spPr>
          <a:xfrm>
            <a:off x="865953" y="4114868"/>
            <a:ext cx="10506456" cy="153643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noProof="0"/>
              <a:t>Las </a:t>
            </a:r>
            <a:r>
              <a:rPr lang="es-ES" sz="2200" b="1" noProof="0"/>
              <a:t>limitaciones del análisis visual interactivo</a:t>
            </a:r>
            <a:r>
              <a:rPr lang="es-ES" sz="2200" noProof="0"/>
              <a:t> de series temporales se pueden mitigar mediante la integración de herramientas de los campos de </a:t>
            </a:r>
            <a:r>
              <a:rPr lang="es-ES" sz="2200" b="1" noProof="0"/>
              <a:t>DL y DM</a:t>
            </a:r>
            <a:r>
              <a:rPr lang="es-ES" sz="2200" noProof="0"/>
              <a:t>, mejorando la </a:t>
            </a:r>
            <a:r>
              <a:rPr lang="es-ES" sz="2200" b="1" noProof="0"/>
              <a:t>interpretabilidad, interactividad</a:t>
            </a:r>
            <a:r>
              <a:rPr lang="es-ES" sz="2200" noProof="0"/>
              <a:t> y los gráficos asociados</a:t>
            </a:r>
          </a:p>
        </p:txBody>
      </p:sp>
      <p:sp>
        <p:nvSpPr>
          <p:cNvPr id="7" name="TextBox 6">
            <a:extLst>
              <a:ext uri="{FF2B5EF4-FFF2-40B4-BE49-F238E27FC236}">
                <a16:creationId xmlns:a16="http://schemas.microsoft.com/office/drawing/2014/main" id="{345DD410-EDEF-6865-A82F-70549E145762}"/>
              </a:ext>
            </a:extLst>
          </p:cNvPr>
          <p:cNvSpPr txBox="1"/>
          <p:nvPr/>
        </p:nvSpPr>
        <p:spPr>
          <a:xfrm>
            <a:off x="4816367" y="3190473"/>
            <a:ext cx="2550763" cy="477054"/>
          </a:xfrm>
          <a:prstGeom prst="rect">
            <a:avLst/>
          </a:prstGeom>
          <a:noFill/>
        </p:spPr>
        <p:txBody>
          <a:bodyPr wrap="none" rtlCol="0">
            <a:spAutoFit/>
          </a:bodyPr>
          <a:lstStyle/>
          <a:p>
            <a:r>
              <a:rPr lang="es-ES" sz="2500" b="1" noProof="0"/>
              <a:t>Hipótesis global</a:t>
            </a:r>
          </a:p>
        </p:txBody>
      </p:sp>
      <p:graphicFrame>
        <p:nvGraphicFramePr>
          <p:cNvPr id="9" name="Diagram 8">
            <a:extLst>
              <a:ext uri="{FF2B5EF4-FFF2-40B4-BE49-F238E27FC236}">
                <a16:creationId xmlns:a16="http://schemas.microsoft.com/office/drawing/2014/main" id="{88151C61-CDDE-48FB-B526-F481903A4EB9}"/>
              </a:ext>
            </a:extLst>
          </p:cNvPr>
          <p:cNvGraphicFramePr/>
          <p:nvPr>
            <p:extLst>
              <p:ext uri="{D42A27DB-BD31-4B8C-83A1-F6EECF244321}">
                <p14:modId xmlns:p14="http://schemas.microsoft.com/office/powerpoint/2010/main" val="79825781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Freeform: Shape 18">
            <a:extLst>
              <a:ext uri="{FF2B5EF4-FFF2-40B4-BE49-F238E27FC236}">
                <a16:creationId xmlns:a16="http://schemas.microsoft.com/office/drawing/2014/main" id="{FA3A8871-F12A-F4B6-2DA6-6C76606B3BC8}"/>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nvGrpSpPr>
          <p:cNvPr id="20" name="Group 19">
            <a:extLst>
              <a:ext uri="{FF2B5EF4-FFF2-40B4-BE49-F238E27FC236}">
                <a16:creationId xmlns:a16="http://schemas.microsoft.com/office/drawing/2014/main" id="{E353A6B8-7CBF-A1C8-43FC-166FFD307712}"/>
              </a:ext>
            </a:extLst>
          </p:cNvPr>
          <p:cNvGrpSpPr/>
          <p:nvPr/>
        </p:nvGrpSpPr>
        <p:grpSpPr>
          <a:xfrm>
            <a:off x="9697469" y="1268642"/>
            <a:ext cx="1561703" cy="939723"/>
            <a:chOff x="3393450" y="3860739"/>
            <a:chExt cx="1561703" cy="939723"/>
          </a:xfrm>
        </p:grpSpPr>
        <p:sp>
          <p:nvSpPr>
            <p:cNvPr id="21" name="Freeform: Shape 20">
              <a:extLst>
                <a:ext uri="{FF2B5EF4-FFF2-40B4-BE49-F238E27FC236}">
                  <a16:creationId xmlns:a16="http://schemas.microsoft.com/office/drawing/2014/main" id="{8A6997F7-2878-6641-6556-2815BC1782D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2" name="TextBox 21">
              <a:extLst>
                <a:ext uri="{FF2B5EF4-FFF2-40B4-BE49-F238E27FC236}">
                  <a16:creationId xmlns:a16="http://schemas.microsoft.com/office/drawing/2014/main" id="{16F99988-B246-E4A1-3DE1-FA14493F176A}"/>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23" name="TextBox 22">
            <a:extLst>
              <a:ext uri="{FF2B5EF4-FFF2-40B4-BE49-F238E27FC236}">
                <a16:creationId xmlns:a16="http://schemas.microsoft.com/office/drawing/2014/main" id="{D7B59421-1B50-39F3-E5BE-6D81949CD039}"/>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spTree>
    <p:extLst>
      <p:ext uri="{BB962C8B-B14F-4D97-AF65-F5344CB8AC3E}">
        <p14:creationId xmlns:p14="http://schemas.microsoft.com/office/powerpoint/2010/main" val="708788255"/>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0B7A273-72F2-BF4F-9993-3282A20CFA9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CBD74D-3E65-33D5-3167-203EE9C7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0E4893F0-6AD2-0AE3-425F-12DEEF26919C}"/>
              </a:ext>
            </a:extLst>
          </p:cNvPr>
          <p:cNvSpPr>
            <a:spLocks noGrp="1"/>
          </p:cNvSpPr>
          <p:nvPr>
            <p:ph type="title"/>
          </p:nvPr>
        </p:nvSpPr>
        <p:spPr>
          <a:xfrm>
            <a:off x="841248" y="426720"/>
            <a:ext cx="10506456" cy="1919141"/>
          </a:xfrm>
        </p:spPr>
        <p:txBody>
          <a:bodyPr anchor="b">
            <a:normAutofit/>
          </a:bodyPr>
          <a:lstStyle/>
          <a:p>
            <a:r>
              <a:rPr lang="es-ES" sz="5000" b="1" noProof="0"/>
              <a:t>Hipótesis 1 y 2</a:t>
            </a:r>
          </a:p>
        </p:txBody>
      </p:sp>
      <p:sp>
        <p:nvSpPr>
          <p:cNvPr id="12" name="Rectangle 11">
            <a:extLst>
              <a:ext uri="{FF2B5EF4-FFF2-40B4-BE49-F238E27FC236}">
                <a16:creationId xmlns:a16="http://schemas.microsoft.com/office/drawing/2014/main" id="{C056E012-9635-EEC0-648D-719FD117D6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6ABE93ED-A7C4-4C04-669E-0C75DFE3F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7" name="Flowchart: Alternate Process 6">
            <a:extLst>
              <a:ext uri="{FF2B5EF4-FFF2-40B4-BE49-F238E27FC236}">
                <a16:creationId xmlns:a16="http://schemas.microsoft.com/office/drawing/2014/main" id="{417D6FF8-43C8-28FE-92ED-7B69461770D5}"/>
              </a:ext>
            </a:extLst>
          </p:cNvPr>
          <p:cNvSpPr/>
          <p:nvPr/>
        </p:nvSpPr>
        <p:spPr>
          <a:xfrm>
            <a:off x="1074567" y="2989281"/>
            <a:ext cx="10071255"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Las </a:t>
            </a:r>
            <a:r>
              <a:rPr lang="es-ES" b="1" noProof="0"/>
              <a:t>limitaciones del análisis visual interactivo</a:t>
            </a:r>
            <a:r>
              <a:rPr lang="es-ES" noProof="0"/>
              <a:t> de series temporales se pueden mitigar mediante la integración de herramientas de los campos de </a:t>
            </a:r>
            <a:r>
              <a:rPr lang="es-ES" b="1" noProof="0"/>
              <a:t>DL y DM</a:t>
            </a:r>
            <a:r>
              <a:rPr lang="es-ES" noProof="0"/>
              <a:t>, mejorando la </a:t>
            </a:r>
            <a:r>
              <a:rPr lang="es-ES" b="1" noProof="0"/>
              <a:t>interpretabilidad, interactividad</a:t>
            </a:r>
            <a:r>
              <a:rPr lang="es-ES" noProof="0"/>
              <a:t> y los gráficos asociados</a:t>
            </a:r>
          </a:p>
        </p:txBody>
      </p:sp>
      <p:sp>
        <p:nvSpPr>
          <p:cNvPr id="8" name="Flowchart: Alternate Process 7">
            <a:extLst>
              <a:ext uri="{FF2B5EF4-FFF2-40B4-BE49-F238E27FC236}">
                <a16:creationId xmlns:a16="http://schemas.microsoft.com/office/drawing/2014/main" id="{5E7B29CF-1C11-7E13-A4C1-756CADB662CA}"/>
              </a:ext>
            </a:extLst>
          </p:cNvPr>
          <p:cNvSpPr/>
          <p:nvPr/>
        </p:nvSpPr>
        <p:spPr>
          <a:xfrm>
            <a:off x="205692" y="4582497"/>
            <a:ext cx="5317893"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¿Ayuda DM a mejorar la interpretabilidad y eficiencia de las DVA?</a:t>
            </a:r>
            <a:endParaRPr lang="es-ES" b="1" noProof="0" dirty="0"/>
          </a:p>
        </p:txBody>
      </p:sp>
      <p:sp>
        <p:nvSpPr>
          <p:cNvPr id="9" name="Flowchart: Alternate Process 8">
            <a:extLst>
              <a:ext uri="{FF2B5EF4-FFF2-40B4-BE49-F238E27FC236}">
                <a16:creationId xmlns:a16="http://schemas.microsoft.com/office/drawing/2014/main" id="{FBA49562-4F2E-2A55-5CED-F57727A946E5}"/>
              </a:ext>
            </a:extLst>
          </p:cNvPr>
          <p:cNvSpPr/>
          <p:nvPr/>
        </p:nvSpPr>
        <p:spPr>
          <a:xfrm>
            <a:off x="6668416" y="4586838"/>
            <a:ext cx="5317892"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¿Ayudan los modelos fundacionales a mejorar la interpretabilidad de los DVA?</a:t>
            </a:r>
            <a:endParaRPr lang="es-ES" noProof="0" dirty="0"/>
          </a:p>
        </p:txBody>
      </p:sp>
      <p:cxnSp>
        <p:nvCxnSpPr>
          <p:cNvPr id="13" name="Straight Arrow Connector 12">
            <a:extLst>
              <a:ext uri="{FF2B5EF4-FFF2-40B4-BE49-F238E27FC236}">
                <a16:creationId xmlns:a16="http://schemas.microsoft.com/office/drawing/2014/main" id="{894F2E4A-CB9C-A64F-7FB7-152B11C45D62}"/>
              </a:ext>
            </a:extLst>
          </p:cNvPr>
          <p:cNvCxnSpPr>
            <a:cxnSpLocks/>
            <a:stCxn id="7" idx="2"/>
            <a:endCxn id="30" idx="0"/>
          </p:cNvCxnSpPr>
          <p:nvPr/>
        </p:nvCxnSpPr>
        <p:spPr>
          <a:xfrm flipH="1">
            <a:off x="3055098" y="3833794"/>
            <a:ext cx="3055097" cy="156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A29888F3-263E-4DF7-F1EC-57C1DB635376}"/>
              </a:ext>
            </a:extLst>
          </p:cNvPr>
          <p:cNvCxnSpPr>
            <a:cxnSpLocks/>
            <a:stCxn id="7" idx="2"/>
            <a:endCxn id="31" idx="0"/>
          </p:cNvCxnSpPr>
          <p:nvPr/>
        </p:nvCxnSpPr>
        <p:spPr>
          <a:xfrm>
            <a:off x="6110195" y="3833794"/>
            <a:ext cx="3217167" cy="22414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BA17E8C-C555-35C4-FC14-1870D68F7A13}"/>
              </a:ext>
            </a:extLst>
          </p:cNvPr>
          <p:cNvSpPr txBox="1"/>
          <p:nvPr/>
        </p:nvSpPr>
        <p:spPr>
          <a:xfrm>
            <a:off x="4248204" y="2441161"/>
            <a:ext cx="2550763" cy="477054"/>
          </a:xfrm>
          <a:prstGeom prst="rect">
            <a:avLst/>
          </a:prstGeom>
          <a:noFill/>
        </p:spPr>
        <p:txBody>
          <a:bodyPr wrap="none" rtlCol="0">
            <a:spAutoFit/>
          </a:bodyPr>
          <a:lstStyle/>
          <a:p>
            <a:r>
              <a:rPr lang="es-ES" sz="2500" b="1" noProof="0"/>
              <a:t>Hipótesis global</a:t>
            </a:r>
          </a:p>
        </p:txBody>
      </p:sp>
      <p:sp>
        <p:nvSpPr>
          <p:cNvPr id="30" name="TextBox 29">
            <a:extLst>
              <a:ext uri="{FF2B5EF4-FFF2-40B4-BE49-F238E27FC236}">
                <a16:creationId xmlns:a16="http://schemas.microsoft.com/office/drawing/2014/main" id="{5BC39036-1B5E-8F68-E926-3184FB9A6D6C}"/>
              </a:ext>
            </a:extLst>
          </p:cNvPr>
          <p:cNvSpPr txBox="1"/>
          <p:nvPr/>
        </p:nvSpPr>
        <p:spPr>
          <a:xfrm>
            <a:off x="2150010" y="3990782"/>
            <a:ext cx="1810176" cy="477054"/>
          </a:xfrm>
          <a:prstGeom prst="rect">
            <a:avLst/>
          </a:prstGeom>
          <a:noFill/>
        </p:spPr>
        <p:txBody>
          <a:bodyPr wrap="none" rtlCol="0">
            <a:spAutoFit/>
          </a:bodyPr>
          <a:lstStyle/>
          <a:p>
            <a:r>
              <a:rPr lang="es-ES" sz="2500" b="1" noProof="0"/>
              <a:t>Hipótesis I </a:t>
            </a:r>
          </a:p>
        </p:txBody>
      </p:sp>
      <p:sp>
        <p:nvSpPr>
          <p:cNvPr id="31" name="TextBox 30">
            <a:extLst>
              <a:ext uri="{FF2B5EF4-FFF2-40B4-BE49-F238E27FC236}">
                <a16:creationId xmlns:a16="http://schemas.microsoft.com/office/drawing/2014/main" id="{E0A88423-8BBE-D4A9-019F-8F5DBF80ABF7}"/>
              </a:ext>
            </a:extLst>
          </p:cNvPr>
          <p:cNvSpPr txBox="1"/>
          <p:nvPr/>
        </p:nvSpPr>
        <p:spPr>
          <a:xfrm>
            <a:off x="8374986" y="4057942"/>
            <a:ext cx="1904752" cy="477054"/>
          </a:xfrm>
          <a:prstGeom prst="rect">
            <a:avLst/>
          </a:prstGeom>
          <a:noFill/>
        </p:spPr>
        <p:txBody>
          <a:bodyPr wrap="none" rtlCol="0">
            <a:spAutoFit/>
          </a:bodyPr>
          <a:lstStyle/>
          <a:p>
            <a:r>
              <a:rPr lang="es-ES" sz="2500" b="1" noProof="0"/>
              <a:t>Hipótesis II</a:t>
            </a:r>
          </a:p>
        </p:txBody>
      </p:sp>
      <p:sp>
        <p:nvSpPr>
          <p:cNvPr id="32" name="Slide Number Placeholder 31">
            <a:extLst>
              <a:ext uri="{FF2B5EF4-FFF2-40B4-BE49-F238E27FC236}">
                <a16:creationId xmlns:a16="http://schemas.microsoft.com/office/drawing/2014/main" id="{76F3F2DC-DD41-6523-31AD-8CC82BC6BEE3}"/>
              </a:ext>
            </a:extLst>
          </p:cNvPr>
          <p:cNvSpPr>
            <a:spLocks noGrp="1"/>
          </p:cNvSpPr>
          <p:nvPr>
            <p:ph type="sldNum" sz="quarter" idx="12"/>
          </p:nvPr>
        </p:nvSpPr>
        <p:spPr/>
        <p:txBody>
          <a:bodyPr/>
          <a:lstStyle/>
          <a:p>
            <a:fld id="{1A06E274-3D30-4D47-98D0-0581248BD0B1}" type="slidenum">
              <a:rPr lang="es-ES" noProof="0" smtClean="0"/>
              <a:t>29</a:t>
            </a:fld>
            <a:endParaRPr lang="es-ES" noProof="0"/>
          </a:p>
        </p:txBody>
      </p:sp>
      <p:graphicFrame>
        <p:nvGraphicFramePr>
          <p:cNvPr id="3" name="Diagram 2">
            <a:extLst>
              <a:ext uri="{FF2B5EF4-FFF2-40B4-BE49-F238E27FC236}">
                <a16:creationId xmlns:a16="http://schemas.microsoft.com/office/drawing/2014/main" id="{1E008128-1411-B729-F4B8-FF47EFCF217E}"/>
              </a:ext>
            </a:extLst>
          </p:cNvPr>
          <p:cNvGraphicFramePr/>
          <p:nvPr>
            <p:extLst>
              <p:ext uri="{D42A27DB-BD31-4B8C-83A1-F6EECF244321}">
                <p14:modId xmlns:p14="http://schemas.microsoft.com/office/powerpoint/2010/main" val="2400047351"/>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0" name="Group 19">
            <a:extLst>
              <a:ext uri="{FF2B5EF4-FFF2-40B4-BE49-F238E27FC236}">
                <a16:creationId xmlns:a16="http://schemas.microsoft.com/office/drawing/2014/main" id="{C561E051-DE76-57D7-1E6C-792AB75414B6}"/>
              </a:ext>
            </a:extLst>
          </p:cNvPr>
          <p:cNvGrpSpPr/>
          <p:nvPr/>
        </p:nvGrpSpPr>
        <p:grpSpPr>
          <a:xfrm>
            <a:off x="9697469" y="1268642"/>
            <a:ext cx="1561703" cy="939723"/>
            <a:chOff x="9697469" y="1268642"/>
            <a:chExt cx="1561703" cy="939723"/>
          </a:xfrm>
        </p:grpSpPr>
        <p:sp>
          <p:nvSpPr>
            <p:cNvPr id="17" name="Freeform: Shape 16">
              <a:extLst>
                <a:ext uri="{FF2B5EF4-FFF2-40B4-BE49-F238E27FC236}">
                  <a16:creationId xmlns:a16="http://schemas.microsoft.com/office/drawing/2014/main" id="{040F5030-A0BC-7297-94E2-228508AF8083}"/>
                </a:ext>
              </a:extLst>
            </p:cNvPr>
            <p:cNvSpPr/>
            <p:nvPr/>
          </p:nvSpPr>
          <p:spPr>
            <a:xfrm>
              <a:off x="9697469" y="1268642"/>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4EA87A9F-4338-7726-C1E0-4D4710C27F45}"/>
                </a:ext>
              </a:extLst>
            </p:cNvPr>
            <p:cNvSpPr txBox="1"/>
            <p:nvPr/>
          </p:nvSpPr>
          <p:spPr>
            <a:xfrm>
              <a:off x="10023530" y="1442977"/>
              <a:ext cx="561975" cy="369332"/>
            </a:xfrm>
            <a:prstGeom prst="rect">
              <a:avLst/>
            </a:prstGeom>
            <a:noFill/>
          </p:spPr>
          <p:txBody>
            <a:bodyPr wrap="square">
              <a:spAutoFit/>
            </a:bodyPr>
            <a:lstStyle/>
            <a:p>
              <a:r>
                <a:rPr lang="es-ES" sz="1800" b="1" noProof="0"/>
                <a:t>DM</a:t>
              </a:r>
              <a:endParaRPr lang="es-ES" b="1" noProof="0"/>
            </a:p>
          </p:txBody>
        </p:sp>
      </p:grpSp>
      <p:grpSp>
        <p:nvGrpSpPr>
          <p:cNvPr id="19" name="Group 18">
            <a:extLst>
              <a:ext uri="{FF2B5EF4-FFF2-40B4-BE49-F238E27FC236}">
                <a16:creationId xmlns:a16="http://schemas.microsoft.com/office/drawing/2014/main" id="{A9451BC4-7984-8341-5D0A-3AE975E5DB0A}"/>
              </a:ext>
            </a:extLst>
          </p:cNvPr>
          <p:cNvGrpSpPr/>
          <p:nvPr/>
        </p:nvGrpSpPr>
        <p:grpSpPr>
          <a:xfrm>
            <a:off x="9909001" y="1268642"/>
            <a:ext cx="1561703" cy="948856"/>
            <a:chOff x="9909001" y="1268642"/>
            <a:chExt cx="1561703" cy="948856"/>
          </a:xfrm>
        </p:grpSpPr>
        <p:sp>
          <p:nvSpPr>
            <p:cNvPr id="6" name="Freeform: Shape 5">
              <a:extLst>
                <a:ext uri="{FF2B5EF4-FFF2-40B4-BE49-F238E27FC236}">
                  <a16:creationId xmlns:a16="http://schemas.microsoft.com/office/drawing/2014/main" id="{8BD92F68-CE09-19F3-D97B-DDDB05A9B254}"/>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6" name="TextBox 15">
              <a:extLst>
                <a:ext uri="{FF2B5EF4-FFF2-40B4-BE49-F238E27FC236}">
                  <a16:creationId xmlns:a16="http://schemas.microsoft.com/office/drawing/2014/main" id="{07DF3BF5-2772-D164-0903-2B96834E06CA}"/>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grpSp>
        <p:nvGrpSpPr>
          <p:cNvPr id="21" name="Group 20">
            <a:extLst>
              <a:ext uri="{FF2B5EF4-FFF2-40B4-BE49-F238E27FC236}">
                <a16:creationId xmlns:a16="http://schemas.microsoft.com/office/drawing/2014/main" id="{2DA4BF75-A0DE-1170-6970-453EBF57A17A}"/>
              </a:ext>
            </a:extLst>
          </p:cNvPr>
          <p:cNvGrpSpPr/>
          <p:nvPr/>
        </p:nvGrpSpPr>
        <p:grpSpPr>
          <a:xfrm>
            <a:off x="11187" y="3975603"/>
            <a:ext cx="1561703" cy="939723"/>
            <a:chOff x="9697469" y="1268642"/>
            <a:chExt cx="1561703" cy="939723"/>
          </a:xfrm>
        </p:grpSpPr>
        <p:sp>
          <p:nvSpPr>
            <p:cNvPr id="22" name="Freeform: Shape 21">
              <a:extLst>
                <a:ext uri="{FF2B5EF4-FFF2-40B4-BE49-F238E27FC236}">
                  <a16:creationId xmlns:a16="http://schemas.microsoft.com/office/drawing/2014/main" id="{6534E385-C1DF-EB30-4C68-A0D83C435B61}"/>
                </a:ext>
              </a:extLst>
            </p:cNvPr>
            <p:cNvSpPr/>
            <p:nvPr/>
          </p:nvSpPr>
          <p:spPr>
            <a:xfrm>
              <a:off x="9697469" y="1268642"/>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4AD69655-13D2-1110-E5DC-DC1EA71B1DDE}"/>
                </a:ext>
              </a:extLst>
            </p:cNvPr>
            <p:cNvSpPr txBox="1"/>
            <p:nvPr/>
          </p:nvSpPr>
          <p:spPr>
            <a:xfrm>
              <a:off x="10023530" y="1442977"/>
              <a:ext cx="561975" cy="369332"/>
            </a:xfrm>
            <a:prstGeom prst="rect">
              <a:avLst/>
            </a:prstGeom>
            <a:noFill/>
          </p:spPr>
          <p:txBody>
            <a:bodyPr wrap="square">
              <a:spAutoFit/>
            </a:bodyPr>
            <a:lstStyle/>
            <a:p>
              <a:r>
                <a:rPr lang="es-ES" sz="1800" b="1" noProof="0"/>
                <a:t>DM</a:t>
              </a:r>
              <a:endParaRPr lang="es-ES" b="1" noProof="0"/>
            </a:p>
          </p:txBody>
        </p:sp>
      </p:grpSp>
      <p:grpSp>
        <p:nvGrpSpPr>
          <p:cNvPr id="26" name="Group 25">
            <a:extLst>
              <a:ext uri="{FF2B5EF4-FFF2-40B4-BE49-F238E27FC236}">
                <a16:creationId xmlns:a16="http://schemas.microsoft.com/office/drawing/2014/main" id="{40C32E5D-57D2-28D7-C390-FB5674CFDC0B}"/>
              </a:ext>
            </a:extLst>
          </p:cNvPr>
          <p:cNvGrpSpPr/>
          <p:nvPr/>
        </p:nvGrpSpPr>
        <p:grpSpPr>
          <a:xfrm>
            <a:off x="10421861" y="5453123"/>
            <a:ext cx="1561703" cy="948856"/>
            <a:chOff x="9909001" y="1268642"/>
            <a:chExt cx="1561703" cy="948856"/>
          </a:xfrm>
        </p:grpSpPr>
        <p:sp>
          <p:nvSpPr>
            <p:cNvPr id="27" name="Freeform: Shape 26">
              <a:extLst>
                <a:ext uri="{FF2B5EF4-FFF2-40B4-BE49-F238E27FC236}">
                  <a16:creationId xmlns:a16="http://schemas.microsoft.com/office/drawing/2014/main" id="{3FACD233-9F2A-69B8-53CB-C793392D8679}"/>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8" name="TextBox 27">
              <a:extLst>
                <a:ext uri="{FF2B5EF4-FFF2-40B4-BE49-F238E27FC236}">
                  <a16:creationId xmlns:a16="http://schemas.microsoft.com/office/drawing/2014/main" id="{DE80A9B2-C93B-D536-6E39-E53CCBF7D015}"/>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132684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C3EB1435-62B4-D472-CD50-D3388A5B6C3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06ED1C-BABC-BC0F-9BAC-596B2BBA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DE7C58E4-0B2A-C67B-D6E5-6F03A4476A88}"/>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14343D40-21B4-532F-A9BE-8C01E0969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A5664A61-E220-BC35-AC08-6CB0510C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0F8F9C5-38FC-560A-8F9A-40C785FE7C6D}"/>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b="1"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2E3FA3BC-74D1-28D3-E059-62CA6D060220}"/>
              </a:ext>
            </a:extLst>
          </p:cNvPr>
          <p:cNvSpPr>
            <a:spLocks noGrp="1"/>
          </p:cNvSpPr>
          <p:nvPr>
            <p:ph type="sldNum" sz="quarter" idx="12"/>
          </p:nvPr>
        </p:nvSpPr>
        <p:spPr/>
        <p:txBody>
          <a:bodyPr/>
          <a:lstStyle/>
          <a:p>
            <a:fld id="{1A06E274-3D30-4D47-98D0-0581248BD0B1}" type="slidenum">
              <a:rPr lang="es-ES" noProof="0" smtClean="0"/>
              <a:t>3</a:t>
            </a:fld>
            <a:endParaRPr lang="es-ES" noProof="0"/>
          </a:p>
        </p:txBody>
      </p:sp>
    </p:spTree>
    <p:extLst>
      <p:ext uri="{BB962C8B-B14F-4D97-AF65-F5344CB8AC3E}">
        <p14:creationId xmlns:p14="http://schemas.microsoft.com/office/powerpoint/2010/main" val="18549713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BFF4BCE5-43E1-D0A0-F10F-F8D0C60EF83E}"/>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D908E77-E2B1-3F16-D50B-C986616269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5063082A-DBF0-6562-3BD8-1C4835D9CC81}"/>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C44A0E7F-4536-F626-46D7-A1011D4AE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CD636B58-D8A6-6BD6-0122-D79A71CE91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77CB5DB-2343-DE96-6168-629B073DB3BF}"/>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b="1"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CAE7FCFF-FFAC-BE07-51A1-3C5670E13AC3}"/>
              </a:ext>
            </a:extLst>
          </p:cNvPr>
          <p:cNvSpPr>
            <a:spLocks noGrp="1"/>
          </p:cNvSpPr>
          <p:nvPr>
            <p:ph type="sldNum" sz="quarter" idx="12"/>
          </p:nvPr>
        </p:nvSpPr>
        <p:spPr/>
        <p:txBody>
          <a:bodyPr/>
          <a:lstStyle/>
          <a:p>
            <a:fld id="{1A06E274-3D30-4D47-98D0-0581248BD0B1}" type="slidenum">
              <a:rPr lang="es-ES" noProof="0" smtClean="0"/>
              <a:t>30</a:t>
            </a:fld>
            <a:endParaRPr lang="es-ES" noProof="0"/>
          </a:p>
        </p:txBody>
      </p:sp>
    </p:spTree>
    <p:extLst>
      <p:ext uri="{BB962C8B-B14F-4D97-AF65-F5344CB8AC3E}">
        <p14:creationId xmlns:p14="http://schemas.microsoft.com/office/powerpoint/2010/main" val="23988361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ACF5868E-53F3-324D-2EC5-1D58FD6E6E5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5D1D936-50E9-7C2C-C8B9-07A33F8F86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0ED1C278-9833-1A30-EE73-61201C4D9928}"/>
              </a:ext>
            </a:extLst>
          </p:cNvPr>
          <p:cNvSpPr>
            <a:spLocks noGrp="1"/>
          </p:cNvSpPr>
          <p:nvPr>
            <p:ph type="title"/>
          </p:nvPr>
        </p:nvSpPr>
        <p:spPr>
          <a:xfrm>
            <a:off x="841248" y="426720"/>
            <a:ext cx="10506456" cy="1919141"/>
          </a:xfrm>
        </p:spPr>
        <p:txBody>
          <a:bodyPr anchor="b">
            <a:normAutofit/>
          </a:bodyPr>
          <a:lstStyle/>
          <a:p>
            <a:r>
              <a:rPr lang="es-ES" sz="6000" b="1" noProof="0"/>
              <a:t>Herramientas y metodología</a:t>
            </a:r>
          </a:p>
        </p:txBody>
      </p:sp>
      <p:sp>
        <p:nvSpPr>
          <p:cNvPr id="12" name="Rectangle 11">
            <a:extLst>
              <a:ext uri="{FF2B5EF4-FFF2-40B4-BE49-F238E27FC236}">
                <a16:creationId xmlns:a16="http://schemas.microsoft.com/office/drawing/2014/main" id="{761948F9-B5DF-0054-0B2A-34A03DBF7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3A4896EE-7CC5-2FE5-2D91-4B04257C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4B7A53-F482-E9E3-8997-91E46029AE2D}"/>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s-ES" sz="2400" noProof="0"/>
              <a:t>Entorno de </a:t>
            </a:r>
            <a:r>
              <a:rPr lang="es-ES" sz="2400"/>
              <a:t>pruebas</a:t>
            </a:r>
          </a:p>
          <a:p>
            <a:r>
              <a:rPr lang="es-ES" sz="2400" dirty="0"/>
              <a:t>Hipótesis y preguntas de investigación</a:t>
            </a:r>
            <a:endParaRPr lang="es-ES" sz="2400" noProof="0" dirty="0"/>
          </a:p>
        </p:txBody>
      </p:sp>
      <p:sp>
        <p:nvSpPr>
          <p:cNvPr id="4" name="Slide Number Placeholder 3">
            <a:extLst>
              <a:ext uri="{FF2B5EF4-FFF2-40B4-BE49-F238E27FC236}">
                <a16:creationId xmlns:a16="http://schemas.microsoft.com/office/drawing/2014/main" id="{86E04C24-6239-5A9F-1C07-1D4A6B38C1CE}"/>
              </a:ext>
            </a:extLst>
          </p:cNvPr>
          <p:cNvSpPr>
            <a:spLocks noGrp="1"/>
          </p:cNvSpPr>
          <p:nvPr>
            <p:ph type="sldNum" sz="quarter" idx="12"/>
          </p:nvPr>
        </p:nvSpPr>
        <p:spPr/>
        <p:txBody>
          <a:bodyPr/>
          <a:lstStyle/>
          <a:p>
            <a:fld id="{1A06E274-3D30-4D47-98D0-0581248BD0B1}" type="slidenum">
              <a:rPr lang="es-ES" noProof="0" smtClean="0"/>
              <a:t>31</a:t>
            </a:fld>
            <a:endParaRPr lang="es-ES" noProof="0"/>
          </a:p>
        </p:txBody>
      </p:sp>
      <p:graphicFrame>
        <p:nvGraphicFramePr>
          <p:cNvPr id="6" name="Diagram 5">
            <a:extLst>
              <a:ext uri="{FF2B5EF4-FFF2-40B4-BE49-F238E27FC236}">
                <a16:creationId xmlns:a16="http://schemas.microsoft.com/office/drawing/2014/main" id="{524C626D-83B6-8BDE-7249-86ECB41CAC33}"/>
              </a:ext>
            </a:extLst>
          </p:cNvPr>
          <p:cNvGraphicFramePr/>
          <p:nvPr>
            <p:extLst>
              <p:ext uri="{D42A27DB-BD31-4B8C-83A1-F6EECF244321}">
                <p14:modId xmlns:p14="http://schemas.microsoft.com/office/powerpoint/2010/main" val="2695019058"/>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152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9B65A-CAD1-6D06-509D-DEE4125A87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EE8D851-C551-3F33-6673-41E15D97239D}"/>
              </a:ext>
            </a:extLst>
          </p:cNvPr>
          <p:cNvSpPr>
            <a:spLocks noGrp="1"/>
          </p:cNvSpPr>
          <p:nvPr>
            <p:ph type="title"/>
          </p:nvPr>
        </p:nvSpPr>
        <p:spPr>
          <a:xfrm>
            <a:off x="841248" y="426720"/>
            <a:ext cx="10506456" cy="1919141"/>
          </a:xfrm>
        </p:spPr>
        <p:txBody>
          <a:bodyPr anchor="b">
            <a:normAutofit/>
          </a:bodyPr>
          <a:lstStyle/>
          <a:p>
            <a:r>
              <a:rPr lang="es-ES" sz="5000" b="1" noProof="0"/>
              <a:t>Entorno de pruebas: </a:t>
            </a:r>
            <a:r>
              <a:rPr lang="es-ES" sz="5000" b="1" noProof="0" err="1"/>
              <a:t>DeepVATS</a:t>
            </a:r>
            <a:endParaRPr lang="es-ES" sz="5000" b="1" noProof="0"/>
          </a:p>
        </p:txBody>
      </p:sp>
      <p:sp>
        <p:nvSpPr>
          <p:cNvPr id="2" name="Slide Number Placeholder 1">
            <a:extLst>
              <a:ext uri="{FF2B5EF4-FFF2-40B4-BE49-F238E27FC236}">
                <a16:creationId xmlns:a16="http://schemas.microsoft.com/office/drawing/2014/main" id="{B3093109-3B8D-2A2F-57ED-CE309225E2A1}"/>
              </a:ext>
            </a:extLst>
          </p:cNvPr>
          <p:cNvSpPr>
            <a:spLocks noGrp="1"/>
          </p:cNvSpPr>
          <p:nvPr>
            <p:ph type="sldNum" sz="quarter" idx="12"/>
          </p:nvPr>
        </p:nvSpPr>
        <p:spPr/>
        <p:txBody>
          <a:bodyPr/>
          <a:lstStyle/>
          <a:p>
            <a:fld id="{1A06E274-3D30-4D47-98D0-0581248BD0B1}" type="slidenum">
              <a:rPr lang="es-ES" noProof="0" smtClean="0"/>
              <a:t>32</a:t>
            </a:fld>
            <a:endParaRPr lang="es-ES" noProof="0"/>
          </a:p>
        </p:txBody>
      </p:sp>
      <p:grpSp>
        <p:nvGrpSpPr>
          <p:cNvPr id="3" name="Group 2">
            <a:extLst>
              <a:ext uri="{FF2B5EF4-FFF2-40B4-BE49-F238E27FC236}">
                <a16:creationId xmlns:a16="http://schemas.microsoft.com/office/drawing/2014/main" id="{29C727C8-5BE8-37CF-DB24-FCB0D7E1457B}"/>
              </a:ext>
            </a:extLst>
          </p:cNvPr>
          <p:cNvGrpSpPr/>
          <p:nvPr/>
        </p:nvGrpSpPr>
        <p:grpSpPr>
          <a:xfrm>
            <a:off x="5465579" y="4902824"/>
            <a:ext cx="875949" cy="971523"/>
            <a:chOff x="1041400" y="4858014"/>
            <a:chExt cx="1760403" cy="1763266"/>
          </a:xfrm>
        </p:grpSpPr>
        <p:pic>
          <p:nvPicPr>
            <p:cNvPr id="24" name="Picture 2" descr="deepvats_intro.png">
              <a:extLst>
                <a:ext uri="{FF2B5EF4-FFF2-40B4-BE49-F238E27FC236}">
                  <a16:creationId xmlns:a16="http://schemas.microsoft.com/office/drawing/2014/main" id="{8219FCB2-55B1-825F-F2D2-D266B3848A62}"/>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1041400" y="4858014"/>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5" name="Gráfico 3" descr="Acercar los dedos para ampliar con relleno sólido">
              <a:extLst>
                <a:ext uri="{FF2B5EF4-FFF2-40B4-BE49-F238E27FC236}">
                  <a16:creationId xmlns:a16="http://schemas.microsoft.com/office/drawing/2014/main" id="{47C6EAAA-AB12-FEBB-5F8B-6AB1E40EDE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9112" y="5988589"/>
              <a:ext cx="632691" cy="632691"/>
            </a:xfrm>
            <a:prstGeom prst="rect">
              <a:avLst/>
            </a:prstGeom>
          </p:spPr>
        </p:pic>
      </p:grpSp>
      <p:sp>
        <p:nvSpPr>
          <p:cNvPr id="10" name="Rectángulo 5">
            <a:extLst>
              <a:ext uri="{FF2B5EF4-FFF2-40B4-BE49-F238E27FC236}">
                <a16:creationId xmlns:a16="http://schemas.microsoft.com/office/drawing/2014/main" id="{4173C857-A5C0-491C-1E32-2A19A1F10A57}"/>
              </a:ext>
            </a:extLst>
          </p:cNvPr>
          <p:cNvSpPr/>
          <p:nvPr/>
        </p:nvSpPr>
        <p:spPr>
          <a:xfrm>
            <a:off x="4631692" y="3950658"/>
            <a:ext cx="2543724" cy="8166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1" name="CuadroTexto 12">
            <a:extLst>
              <a:ext uri="{FF2B5EF4-FFF2-40B4-BE49-F238E27FC236}">
                <a16:creationId xmlns:a16="http://schemas.microsoft.com/office/drawing/2014/main" id="{DB4A8211-E9F9-56B9-C5E3-1E68E64745D7}"/>
              </a:ext>
            </a:extLst>
          </p:cNvPr>
          <p:cNvSpPr txBox="1"/>
          <p:nvPr/>
        </p:nvSpPr>
        <p:spPr>
          <a:xfrm>
            <a:off x="4353214" y="2816329"/>
            <a:ext cx="1499128" cy="369332"/>
          </a:xfrm>
          <a:prstGeom prst="rect">
            <a:avLst/>
          </a:prstGeom>
          <a:noFill/>
        </p:spPr>
        <p:txBody>
          <a:bodyPr wrap="none" lIns="91440" tIns="45720" rIns="91440" bIns="45720" rtlCol="0" anchor="t">
            <a:spAutoFit/>
          </a:bodyPr>
          <a:lstStyle/>
          <a:p>
            <a:pPr marL="285750" indent="-285750">
              <a:buFontTx/>
              <a:buChar char="-"/>
            </a:pPr>
            <a:r>
              <a:rPr lang="es-ES" b="1">
                <a:latin typeface="+mj-lt"/>
              </a:rPr>
              <a:t>DL</a:t>
            </a:r>
            <a:r>
              <a:rPr lang="es-ES" b="1" noProof="0" dirty="0">
                <a:latin typeface="+mj-lt"/>
              </a:rPr>
              <a:t> </a:t>
            </a:r>
            <a:r>
              <a:rPr lang="es-ES" noProof="0" dirty="0">
                <a:latin typeface="+mj-lt"/>
              </a:rPr>
              <a:t>module</a:t>
            </a:r>
          </a:p>
        </p:txBody>
      </p:sp>
      <p:sp>
        <p:nvSpPr>
          <p:cNvPr id="12" name="Abrir llave 1">
            <a:extLst>
              <a:ext uri="{FF2B5EF4-FFF2-40B4-BE49-F238E27FC236}">
                <a16:creationId xmlns:a16="http://schemas.microsoft.com/office/drawing/2014/main" id="{279C36F5-1844-3278-C937-259BA926F922}"/>
              </a:ext>
            </a:extLst>
          </p:cNvPr>
          <p:cNvSpPr/>
          <p:nvPr/>
        </p:nvSpPr>
        <p:spPr>
          <a:xfrm>
            <a:off x="3994626" y="2670632"/>
            <a:ext cx="358588" cy="1981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noProof="0"/>
          </a:p>
        </p:txBody>
      </p:sp>
      <p:sp>
        <p:nvSpPr>
          <p:cNvPr id="17" name="Rectángulo 4">
            <a:extLst>
              <a:ext uri="{FF2B5EF4-FFF2-40B4-BE49-F238E27FC236}">
                <a16:creationId xmlns:a16="http://schemas.microsoft.com/office/drawing/2014/main" id="{3C14E8A4-CB77-A696-D52D-F808EBB736DC}"/>
              </a:ext>
            </a:extLst>
          </p:cNvPr>
          <p:cNvSpPr/>
          <p:nvPr/>
        </p:nvSpPr>
        <p:spPr>
          <a:xfrm>
            <a:off x="2833257" y="3507343"/>
            <a:ext cx="1201739" cy="369332"/>
          </a:xfrm>
          <a:prstGeom prst="rect">
            <a:avLst/>
          </a:prstGeom>
        </p:spPr>
        <p:txBody>
          <a:bodyPr wrap="none">
            <a:spAutoFit/>
          </a:bodyPr>
          <a:lstStyle/>
          <a:p>
            <a:r>
              <a:rPr lang="es-ES" b="1" noProof="0" err="1">
                <a:latin typeface="+mj-lt"/>
              </a:rPr>
              <a:t>DeepVATS</a:t>
            </a:r>
            <a:endParaRPr lang="es-ES" b="1" noProof="0">
              <a:latin typeface="+mj-lt"/>
            </a:endParaRPr>
          </a:p>
        </p:txBody>
      </p:sp>
      <p:pic>
        <p:nvPicPr>
          <p:cNvPr id="19" name="Picture 2" descr="File:Jupyter logo.svg">
            <a:extLst>
              <a:ext uri="{FF2B5EF4-FFF2-40B4-BE49-F238E27FC236}">
                <a16:creationId xmlns:a16="http://schemas.microsoft.com/office/drawing/2014/main" id="{8E285AB2-F001-564E-4379-9EFFDF6A36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73654" y="2695469"/>
            <a:ext cx="474075" cy="549496"/>
          </a:xfrm>
          <a:prstGeom prst="rect">
            <a:avLst/>
          </a:prstGeom>
          <a:solidFill>
            <a:srgbClr val="FFFFFF">
              <a:lumMod val="95000"/>
            </a:srgbClr>
          </a:solidFill>
        </p:spPr>
      </p:pic>
      <p:pic>
        <p:nvPicPr>
          <p:cNvPr id="20" name="Picture 4">
            <a:extLst>
              <a:ext uri="{FF2B5EF4-FFF2-40B4-BE49-F238E27FC236}">
                <a16:creationId xmlns:a16="http://schemas.microsoft.com/office/drawing/2014/main" id="{869C944C-1624-CA91-E8D1-278B4A80D7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8565" y="2695469"/>
            <a:ext cx="549496" cy="549496"/>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10">
            <a:extLst>
              <a:ext uri="{FF2B5EF4-FFF2-40B4-BE49-F238E27FC236}">
                <a16:creationId xmlns:a16="http://schemas.microsoft.com/office/drawing/2014/main" id="{5C46ACB6-3D18-912B-51BE-B449370C32E7}"/>
              </a:ext>
            </a:extLst>
          </p:cNvPr>
          <p:cNvSpPr txBox="1"/>
          <p:nvPr/>
        </p:nvSpPr>
        <p:spPr>
          <a:xfrm>
            <a:off x="4353214" y="3507342"/>
            <a:ext cx="1974323" cy="369332"/>
          </a:xfrm>
          <a:prstGeom prst="rect">
            <a:avLst/>
          </a:prstGeom>
          <a:noFill/>
        </p:spPr>
        <p:txBody>
          <a:bodyPr wrap="none" rtlCol="0">
            <a:spAutoFit/>
          </a:bodyPr>
          <a:lstStyle/>
          <a:p>
            <a:pPr marL="285750" indent="-285750">
              <a:buFontTx/>
              <a:buChar char="-"/>
            </a:pPr>
            <a:r>
              <a:rPr lang="es-ES" b="1" noProof="0">
                <a:latin typeface="+mj-lt"/>
              </a:rPr>
              <a:t>Storage </a:t>
            </a:r>
            <a:r>
              <a:rPr lang="es-ES" noProof="0">
                <a:latin typeface="+mj-lt"/>
              </a:rPr>
              <a:t>module</a:t>
            </a:r>
          </a:p>
        </p:txBody>
      </p:sp>
      <p:pic>
        <p:nvPicPr>
          <p:cNvPr id="26" name="Gráfico 11">
            <a:extLst>
              <a:ext uri="{FF2B5EF4-FFF2-40B4-BE49-F238E27FC236}">
                <a16:creationId xmlns:a16="http://schemas.microsoft.com/office/drawing/2014/main" id="{27B1202D-8600-714B-B531-501305CC44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73653" y="3506477"/>
            <a:ext cx="1114407" cy="285135"/>
          </a:xfrm>
          <a:prstGeom prst="rect">
            <a:avLst/>
          </a:prstGeom>
        </p:spPr>
      </p:pic>
      <p:sp>
        <p:nvSpPr>
          <p:cNvPr id="28" name="CuadroTexto 13">
            <a:extLst>
              <a:ext uri="{FF2B5EF4-FFF2-40B4-BE49-F238E27FC236}">
                <a16:creationId xmlns:a16="http://schemas.microsoft.com/office/drawing/2014/main" id="{2D27D5DB-D093-17CA-D6EF-11AD6A570C2A}"/>
              </a:ext>
            </a:extLst>
          </p:cNvPr>
          <p:cNvSpPr txBox="1"/>
          <p:nvPr/>
        </p:nvSpPr>
        <p:spPr>
          <a:xfrm>
            <a:off x="4374649" y="4205083"/>
            <a:ext cx="2800767" cy="369332"/>
          </a:xfrm>
          <a:prstGeom prst="rect">
            <a:avLst/>
          </a:prstGeom>
          <a:noFill/>
        </p:spPr>
        <p:txBody>
          <a:bodyPr wrap="none" rtlCol="0">
            <a:spAutoFit/>
          </a:bodyPr>
          <a:lstStyle/>
          <a:p>
            <a:pPr marL="285750" indent="-285750">
              <a:buFontTx/>
              <a:buChar char="-"/>
            </a:pPr>
            <a:r>
              <a:rPr lang="es-ES" b="1" noProof="0">
                <a:latin typeface="+mj-lt"/>
              </a:rPr>
              <a:t>Visual </a:t>
            </a:r>
            <a:r>
              <a:rPr lang="es-ES" b="1" noProof="0" err="1">
                <a:latin typeface="+mj-lt"/>
              </a:rPr>
              <a:t>Analytics</a:t>
            </a:r>
            <a:r>
              <a:rPr lang="es-ES" b="1" noProof="0">
                <a:latin typeface="+mj-lt"/>
              </a:rPr>
              <a:t> </a:t>
            </a:r>
            <a:r>
              <a:rPr lang="es-ES" noProof="0">
                <a:latin typeface="+mj-lt"/>
              </a:rPr>
              <a:t>module</a:t>
            </a:r>
          </a:p>
        </p:txBody>
      </p:sp>
      <p:pic>
        <p:nvPicPr>
          <p:cNvPr id="29" name="Picture 28">
            <a:extLst>
              <a:ext uri="{FF2B5EF4-FFF2-40B4-BE49-F238E27FC236}">
                <a16:creationId xmlns:a16="http://schemas.microsoft.com/office/drawing/2014/main" id="{72C09050-E7A7-657E-237B-F03B56A51A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6851" y="3965886"/>
            <a:ext cx="762000" cy="847725"/>
          </a:xfrm>
          <a:prstGeom prst="rect">
            <a:avLst/>
          </a:prstGeom>
          <a:noFill/>
          <a:extLst>
            <a:ext uri="{909E8E84-426E-40DD-AFC4-6F175D3DCCD1}">
              <a14:hiddenFill xmlns:a14="http://schemas.microsoft.com/office/drawing/2010/main">
                <a:solidFill>
                  <a:srgbClr val="FFFFFF"/>
                </a:solidFill>
              </a14:hiddenFill>
            </a:ext>
          </a:extLst>
        </p:spPr>
      </p:pic>
      <p:sp>
        <p:nvSpPr>
          <p:cNvPr id="30" name="CuadroTexto 15">
            <a:extLst>
              <a:ext uri="{FF2B5EF4-FFF2-40B4-BE49-F238E27FC236}">
                <a16:creationId xmlns:a16="http://schemas.microsoft.com/office/drawing/2014/main" id="{775AA67E-B407-1F19-442A-40C1E5E7A30D}"/>
              </a:ext>
            </a:extLst>
          </p:cNvPr>
          <p:cNvSpPr txBox="1"/>
          <p:nvPr/>
        </p:nvSpPr>
        <p:spPr>
          <a:xfrm>
            <a:off x="8490430" y="4038720"/>
            <a:ext cx="3078795" cy="2215991"/>
          </a:xfrm>
          <a:prstGeom prst="rect">
            <a:avLst/>
          </a:prstGeom>
          <a:solidFill>
            <a:schemeClr val="accent1">
              <a:lumMod val="60000"/>
              <a:lumOff val="40000"/>
              <a:alpha val="1000"/>
            </a:schemeClr>
          </a:solidFill>
          <a:ln>
            <a:solidFill>
              <a:schemeClr val="accent1">
                <a:shade val="50000"/>
              </a:schemeClr>
            </a:solidFill>
          </a:ln>
        </p:spPr>
        <p:txBody>
          <a:bodyPr wrap="square" rtlCol="0">
            <a:spAutoFit/>
          </a:bodyPr>
          <a:lstStyle/>
          <a:p>
            <a:r>
              <a:rPr lang="es-ES" b="1" noProof="0">
                <a:solidFill>
                  <a:schemeClr val="accent1">
                    <a:lumMod val="50000"/>
                  </a:schemeClr>
                </a:solidFill>
                <a:latin typeface="+mj-lt"/>
              </a:rPr>
              <a:t>G O A L</a:t>
            </a:r>
          </a:p>
          <a:p>
            <a:endParaRPr lang="es-ES" sz="1200" b="1" noProof="0">
              <a:latin typeface="+mj-lt"/>
            </a:endParaRPr>
          </a:p>
          <a:p>
            <a:r>
              <a:rPr lang="es-ES" b="1" noProof="0">
                <a:latin typeface="+mj-lt"/>
              </a:rPr>
              <a:t>Visual</a:t>
            </a:r>
            <a:r>
              <a:rPr lang="es-ES" noProof="0">
                <a:latin typeface="+mj-lt"/>
              </a:rPr>
              <a:t> and </a:t>
            </a:r>
            <a:r>
              <a:rPr lang="es-ES" b="1" noProof="0">
                <a:latin typeface="+mj-lt"/>
              </a:rPr>
              <a:t>interactive</a:t>
            </a:r>
            <a:r>
              <a:rPr lang="es-ES" noProof="0">
                <a:latin typeface="+mj-lt"/>
              </a:rPr>
              <a:t> </a:t>
            </a:r>
            <a:r>
              <a:rPr lang="es-ES" noProof="0" err="1">
                <a:latin typeface="+mj-lt"/>
              </a:rPr>
              <a:t>analysis</a:t>
            </a:r>
            <a:r>
              <a:rPr lang="es-ES" noProof="0">
                <a:latin typeface="+mj-lt"/>
              </a:rPr>
              <a:t> </a:t>
            </a:r>
            <a:r>
              <a:rPr lang="es-ES" noProof="0" err="1">
                <a:latin typeface="+mj-lt"/>
              </a:rPr>
              <a:t>of</a:t>
            </a:r>
            <a:r>
              <a:rPr lang="es-ES" noProof="0">
                <a:latin typeface="+mj-lt"/>
              </a:rPr>
              <a:t> </a:t>
            </a:r>
            <a:r>
              <a:rPr lang="es-ES" noProof="0" err="1">
                <a:latin typeface="+mj-lt"/>
              </a:rPr>
              <a:t>the</a:t>
            </a:r>
            <a:r>
              <a:rPr lang="es-ES" noProof="0">
                <a:latin typeface="+mj-lt"/>
              </a:rPr>
              <a:t> </a:t>
            </a:r>
            <a:r>
              <a:rPr lang="es-ES" b="1" noProof="0" err="1">
                <a:latin typeface="+mj-lt"/>
              </a:rPr>
              <a:t>embeddings</a:t>
            </a:r>
            <a:r>
              <a:rPr lang="es-ES" noProof="0">
                <a:latin typeface="+mj-lt"/>
              </a:rPr>
              <a:t> </a:t>
            </a:r>
          </a:p>
          <a:p>
            <a:r>
              <a:rPr lang="es-ES" noProof="0">
                <a:latin typeface="+mj-lt"/>
              </a:rPr>
              <a:t>	</a:t>
            </a:r>
            <a:r>
              <a:rPr lang="es-ES" noProof="0" err="1">
                <a:latin typeface="+mj-lt"/>
              </a:rPr>
              <a:t>to</a:t>
            </a:r>
            <a:r>
              <a:rPr lang="es-ES" noProof="0">
                <a:latin typeface="+mj-lt"/>
              </a:rPr>
              <a:t> </a:t>
            </a:r>
            <a:r>
              <a:rPr lang="es-ES" noProof="0" err="1">
                <a:latin typeface="+mj-lt"/>
              </a:rPr>
              <a:t>detect</a:t>
            </a:r>
            <a:r>
              <a:rPr lang="es-ES" noProof="0">
                <a:latin typeface="+mj-lt"/>
              </a:rPr>
              <a:t> </a:t>
            </a:r>
          </a:p>
          <a:p>
            <a:r>
              <a:rPr lang="es-ES" noProof="0">
                <a:latin typeface="+mj-lt"/>
              </a:rPr>
              <a:t>		</a:t>
            </a:r>
            <a:r>
              <a:rPr lang="es-ES" b="1" noProof="0" err="1">
                <a:latin typeface="+mj-lt"/>
              </a:rPr>
              <a:t>Anomalies</a:t>
            </a:r>
            <a:endParaRPr lang="es-ES" b="1" noProof="0">
              <a:latin typeface="+mj-lt"/>
            </a:endParaRPr>
          </a:p>
          <a:p>
            <a:r>
              <a:rPr lang="es-ES" noProof="0">
                <a:latin typeface="+mj-lt"/>
              </a:rPr>
              <a:t>		</a:t>
            </a:r>
            <a:r>
              <a:rPr lang="es-ES" b="1" noProof="0" err="1">
                <a:latin typeface="+mj-lt"/>
              </a:rPr>
              <a:t>Patterns</a:t>
            </a:r>
            <a:endParaRPr lang="es-ES" b="1" noProof="0">
              <a:latin typeface="+mj-lt"/>
            </a:endParaRPr>
          </a:p>
          <a:p>
            <a:r>
              <a:rPr lang="es-ES" noProof="0" err="1">
                <a:latin typeface="+mj-lt"/>
              </a:rPr>
              <a:t>for</a:t>
            </a:r>
            <a:r>
              <a:rPr lang="es-ES" noProof="0">
                <a:latin typeface="+mj-lt"/>
              </a:rPr>
              <a:t> </a:t>
            </a:r>
            <a:r>
              <a:rPr lang="es-ES" noProof="0" err="1">
                <a:latin typeface="+mj-lt"/>
              </a:rPr>
              <a:t>making</a:t>
            </a:r>
            <a:r>
              <a:rPr lang="es-ES" noProof="0">
                <a:latin typeface="+mj-lt"/>
              </a:rPr>
              <a:t> </a:t>
            </a:r>
            <a:r>
              <a:rPr lang="es-ES" noProof="0" err="1">
                <a:latin typeface="+mj-lt"/>
              </a:rPr>
              <a:t>informed</a:t>
            </a:r>
            <a:r>
              <a:rPr lang="es-ES" noProof="0">
                <a:latin typeface="+mj-lt"/>
              </a:rPr>
              <a:t> </a:t>
            </a:r>
            <a:r>
              <a:rPr lang="es-ES" noProof="0" err="1">
                <a:latin typeface="+mj-lt"/>
              </a:rPr>
              <a:t>decisions</a:t>
            </a:r>
            <a:endParaRPr lang="es-ES" noProof="0">
              <a:latin typeface="+mj-lt"/>
            </a:endParaRPr>
          </a:p>
        </p:txBody>
      </p:sp>
      <p:graphicFrame>
        <p:nvGraphicFramePr>
          <p:cNvPr id="31" name="Diagram 30">
            <a:extLst>
              <a:ext uri="{FF2B5EF4-FFF2-40B4-BE49-F238E27FC236}">
                <a16:creationId xmlns:a16="http://schemas.microsoft.com/office/drawing/2014/main" id="{C2C994A2-C3E7-60B8-D527-0EB47B181FFA}"/>
              </a:ext>
            </a:extLst>
          </p:cNvPr>
          <p:cNvGraphicFramePr/>
          <p:nvPr>
            <p:extLst>
              <p:ext uri="{D42A27DB-BD31-4B8C-83A1-F6EECF244321}">
                <p14:modId xmlns:p14="http://schemas.microsoft.com/office/powerpoint/2010/main" val="380744237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3" name="Freeform: Shape 32">
            <a:extLst>
              <a:ext uri="{FF2B5EF4-FFF2-40B4-BE49-F238E27FC236}">
                <a16:creationId xmlns:a16="http://schemas.microsoft.com/office/drawing/2014/main" id="{445EE5F2-8595-7807-8394-5C1D42CE7165}"/>
              </a:ext>
            </a:extLst>
          </p:cNvPr>
          <p:cNvSpPr/>
          <p:nvPr/>
        </p:nvSpPr>
        <p:spPr>
          <a:xfrm>
            <a:off x="9601786" y="1232786"/>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extLst>
      <p:ext uri="{BB962C8B-B14F-4D97-AF65-F5344CB8AC3E}">
        <p14:creationId xmlns:p14="http://schemas.microsoft.com/office/powerpoint/2010/main" val="329447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p:bldP spid="3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B1D18A9-CB7B-8778-477A-B8DEB2C3570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4168CA6-6075-030D-528B-0FCB601241C8}"/>
              </a:ext>
            </a:extLst>
          </p:cNvPr>
          <p:cNvSpPr>
            <a:spLocks noGrp="1"/>
          </p:cNvSpPr>
          <p:nvPr>
            <p:ph type="title"/>
          </p:nvPr>
        </p:nvSpPr>
        <p:spPr/>
        <p:txBody>
          <a:bodyPr anchor="b">
            <a:normAutofit/>
          </a:bodyPr>
          <a:lstStyle/>
          <a:p>
            <a:r>
              <a:rPr lang="es-ES" sz="5000" b="1" noProof="0"/>
              <a:t>Metodología</a:t>
            </a:r>
          </a:p>
        </p:txBody>
      </p:sp>
      <p:sp>
        <p:nvSpPr>
          <p:cNvPr id="2" name="Slide Number Placeholder 1">
            <a:extLst>
              <a:ext uri="{FF2B5EF4-FFF2-40B4-BE49-F238E27FC236}">
                <a16:creationId xmlns:a16="http://schemas.microsoft.com/office/drawing/2014/main" id="{4C3D0CE5-09A5-CFE8-649D-F75014243BF8}"/>
              </a:ext>
            </a:extLst>
          </p:cNvPr>
          <p:cNvSpPr>
            <a:spLocks noGrp="1"/>
          </p:cNvSpPr>
          <p:nvPr>
            <p:ph type="sldNum" sz="quarter" idx="12"/>
          </p:nvPr>
        </p:nvSpPr>
        <p:spPr/>
        <p:txBody>
          <a:bodyPr/>
          <a:lstStyle/>
          <a:p>
            <a:fld id="{1A06E274-3D30-4D47-98D0-0581248BD0B1}" type="slidenum">
              <a:rPr lang="es-ES" noProof="0" smtClean="0"/>
              <a:t>33</a:t>
            </a:fld>
            <a:endParaRPr lang="es-ES" noProof="0"/>
          </a:p>
        </p:txBody>
      </p:sp>
      <p:graphicFrame>
        <p:nvGraphicFramePr>
          <p:cNvPr id="4" name="Diagram 3">
            <a:extLst>
              <a:ext uri="{FF2B5EF4-FFF2-40B4-BE49-F238E27FC236}">
                <a16:creationId xmlns:a16="http://schemas.microsoft.com/office/drawing/2014/main" id="{8D6A4A31-5840-B06E-4C33-37BB632DA410}"/>
              </a:ext>
            </a:extLst>
          </p:cNvPr>
          <p:cNvGraphicFramePr/>
          <p:nvPr>
            <p:extLst>
              <p:ext uri="{D42A27DB-BD31-4B8C-83A1-F6EECF244321}">
                <p14:modId xmlns:p14="http://schemas.microsoft.com/office/powerpoint/2010/main" val="397676174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a:extLst>
              <a:ext uri="{FF2B5EF4-FFF2-40B4-BE49-F238E27FC236}">
                <a16:creationId xmlns:a16="http://schemas.microsoft.com/office/drawing/2014/main" id="{EE1A0A8E-9417-3FF5-F994-F7FA18C3F4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200" y="1819093"/>
            <a:ext cx="4572000" cy="490851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5D3D442-213E-74ED-98D8-537CA60131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1802" y="2189802"/>
            <a:ext cx="3638550" cy="402907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71BDE61-B2FA-9F26-59DA-0D754476FCE9}"/>
              </a:ext>
            </a:extLst>
          </p:cNvPr>
          <p:cNvGrpSpPr/>
          <p:nvPr/>
        </p:nvGrpSpPr>
        <p:grpSpPr>
          <a:xfrm>
            <a:off x="7617357" y="5527476"/>
            <a:ext cx="1967439" cy="1011436"/>
            <a:chOff x="3297767" y="3824883"/>
            <a:chExt cx="1967439" cy="1011436"/>
          </a:xfrm>
        </p:grpSpPr>
        <p:sp>
          <p:nvSpPr>
            <p:cNvPr id="6" name="Freeform: Shape 5">
              <a:extLst>
                <a:ext uri="{FF2B5EF4-FFF2-40B4-BE49-F238E27FC236}">
                  <a16:creationId xmlns:a16="http://schemas.microsoft.com/office/drawing/2014/main" id="{1DE057E5-4165-C401-9A93-1B414F0A67B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7" name="Freeform: Shape 6">
              <a:extLst>
                <a:ext uri="{FF2B5EF4-FFF2-40B4-BE49-F238E27FC236}">
                  <a16:creationId xmlns:a16="http://schemas.microsoft.com/office/drawing/2014/main" id="{5A3FFAAF-499F-6F6A-F568-6A5CD377F64B}"/>
                </a:ext>
              </a:extLst>
            </p:cNvPr>
            <p:cNvSpPr/>
            <p:nvPr/>
          </p:nvSpPr>
          <p:spPr>
            <a:xfrm rot="10800000">
              <a:off x="3604982" y="3860739"/>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nvGrpSpPr>
            <p:cNvPr id="8" name="Group 7">
              <a:extLst>
                <a:ext uri="{FF2B5EF4-FFF2-40B4-BE49-F238E27FC236}">
                  <a16:creationId xmlns:a16="http://schemas.microsoft.com/office/drawing/2014/main" id="{7B7FA230-5891-D8BE-9193-8FB806A1C272}"/>
                </a:ext>
              </a:extLst>
            </p:cNvPr>
            <p:cNvGrpSpPr/>
            <p:nvPr/>
          </p:nvGrpSpPr>
          <p:grpSpPr>
            <a:xfrm>
              <a:off x="3393450" y="3860739"/>
              <a:ext cx="1561703" cy="939723"/>
              <a:chOff x="3393450" y="3860739"/>
              <a:chExt cx="1561703" cy="939723"/>
            </a:xfrm>
          </p:grpSpPr>
          <p:sp>
            <p:nvSpPr>
              <p:cNvPr id="10" name="Freeform: Shape 9">
                <a:extLst>
                  <a:ext uri="{FF2B5EF4-FFF2-40B4-BE49-F238E27FC236}">
                    <a16:creationId xmlns:a16="http://schemas.microsoft.com/office/drawing/2014/main" id="{F4C64CA2-2C69-A68E-D525-42A866688EFD}"/>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C77C8948-1955-6F7F-922D-ACB498A5B4EE}"/>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9" name="TextBox 8">
              <a:extLst>
                <a:ext uri="{FF2B5EF4-FFF2-40B4-BE49-F238E27FC236}">
                  <a16:creationId xmlns:a16="http://schemas.microsoft.com/office/drawing/2014/main" id="{A4E27157-25B9-427C-C599-A573C5A7107E}"/>
                </a:ext>
              </a:extLst>
            </p:cNvPr>
            <p:cNvSpPr txBox="1"/>
            <p:nvPr/>
          </p:nvSpPr>
          <p:spPr>
            <a:xfrm>
              <a:off x="4281486" y="4440263"/>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070099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37FB7-DD4A-E078-AD80-C69709253D2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1E528A-3708-5821-A7EA-F1B06B4422FD}"/>
              </a:ext>
            </a:extLst>
          </p:cNvPr>
          <p:cNvSpPr>
            <a:spLocks noGrp="1"/>
          </p:cNvSpPr>
          <p:nvPr>
            <p:ph type="title"/>
          </p:nvPr>
        </p:nvSpPr>
        <p:spPr/>
        <p:txBody>
          <a:bodyPr anchor="b">
            <a:normAutofit/>
          </a:bodyPr>
          <a:lstStyle/>
          <a:p>
            <a:r>
              <a:rPr lang="es-ES" sz="5000" b="1" noProof="0"/>
              <a:t>Desarrollo de las hipótesis</a:t>
            </a:r>
          </a:p>
        </p:txBody>
      </p:sp>
      <p:sp>
        <p:nvSpPr>
          <p:cNvPr id="32" name="Slide Number Placeholder 31">
            <a:extLst>
              <a:ext uri="{FF2B5EF4-FFF2-40B4-BE49-F238E27FC236}">
                <a16:creationId xmlns:a16="http://schemas.microsoft.com/office/drawing/2014/main" id="{3A8AF688-6D65-BC14-681F-7144162ADE5A}"/>
              </a:ext>
            </a:extLst>
          </p:cNvPr>
          <p:cNvSpPr>
            <a:spLocks noGrp="1"/>
          </p:cNvSpPr>
          <p:nvPr>
            <p:ph type="sldNum" sz="quarter" idx="12"/>
          </p:nvPr>
        </p:nvSpPr>
        <p:spPr/>
        <p:txBody>
          <a:bodyPr/>
          <a:lstStyle/>
          <a:p>
            <a:fld id="{1A06E274-3D30-4D47-98D0-0581248BD0B1}" type="slidenum">
              <a:rPr lang="es-ES" noProof="0" smtClean="0"/>
              <a:t>34</a:t>
            </a:fld>
            <a:endParaRPr lang="es-ES" noProof="0"/>
          </a:p>
        </p:txBody>
      </p:sp>
      <p:sp>
        <p:nvSpPr>
          <p:cNvPr id="7" name="Flowchart: Alternate Process 6">
            <a:extLst>
              <a:ext uri="{FF2B5EF4-FFF2-40B4-BE49-F238E27FC236}">
                <a16:creationId xmlns:a16="http://schemas.microsoft.com/office/drawing/2014/main" id="{8A2EB4AF-26B1-0BFC-8C62-517D10409FAC}"/>
              </a:ext>
            </a:extLst>
          </p:cNvPr>
          <p:cNvSpPr/>
          <p:nvPr/>
        </p:nvSpPr>
        <p:spPr>
          <a:xfrm>
            <a:off x="1074567" y="2989281"/>
            <a:ext cx="10071255"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Las </a:t>
            </a:r>
            <a:r>
              <a:rPr lang="es-ES" b="1" noProof="0"/>
              <a:t>limitaciones del análisis visual interactivo</a:t>
            </a:r>
            <a:r>
              <a:rPr lang="es-ES" noProof="0"/>
              <a:t> de series temporales se pueden mitigar mediante la integración de herramientas de los campos de </a:t>
            </a:r>
            <a:r>
              <a:rPr lang="es-ES" b="1" noProof="0"/>
              <a:t>DL y DM</a:t>
            </a:r>
            <a:r>
              <a:rPr lang="es-ES" noProof="0"/>
              <a:t>, mejorando la </a:t>
            </a:r>
            <a:r>
              <a:rPr lang="es-ES" b="1" noProof="0"/>
              <a:t>interpretabilidad, interactividad</a:t>
            </a:r>
            <a:r>
              <a:rPr lang="es-ES" noProof="0"/>
              <a:t> y los gráficos asociados</a:t>
            </a:r>
          </a:p>
        </p:txBody>
      </p:sp>
      <p:sp>
        <p:nvSpPr>
          <p:cNvPr id="8" name="Flowchart: Alternate Process 7">
            <a:extLst>
              <a:ext uri="{FF2B5EF4-FFF2-40B4-BE49-F238E27FC236}">
                <a16:creationId xmlns:a16="http://schemas.microsoft.com/office/drawing/2014/main" id="{582C7C72-E979-C72B-F378-0996208F030D}"/>
              </a:ext>
            </a:extLst>
          </p:cNvPr>
          <p:cNvSpPr/>
          <p:nvPr/>
        </p:nvSpPr>
        <p:spPr>
          <a:xfrm>
            <a:off x="205692" y="4582497"/>
            <a:ext cx="5317893" cy="1468600"/>
          </a:xfrm>
          <a:prstGeom prst="flowChartAlternateProcess">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b="1" noProof="0"/>
              <a:t>adición de técnicas de DM </a:t>
            </a:r>
            <a:r>
              <a:rPr lang="es-ES" noProof="0"/>
              <a:t>en herramientas interactivas de análisis visual de series temporales basados en DL ayuda a obtener </a:t>
            </a:r>
            <a:r>
              <a:rPr lang="es-ES" b="1" noProof="0"/>
              <a:t>gráficos más interpretables y rápidos</a:t>
            </a:r>
          </a:p>
        </p:txBody>
      </p:sp>
      <p:sp>
        <p:nvSpPr>
          <p:cNvPr id="9" name="Flowchart: Alternate Process 8">
            <a:extLst>
              <a:ext uri="{FF2B5EF4-FFF2-40B4-BE49-F238E27FC236}">
                <a16:creationId xmlns:a16="http://schemas.microsoft.com/office/drawing/2014/main" id="{5D99FD04-A44A-FE14-3876-D674A31D0B3C}"/>
              </a:ext>
            </a:extLst>
          </p:cNvPr>
          <p:cNvSpPr/>
          <p:nvPr/>
        </p:nvSpPr>
        <p:spPr>
          <a:xfrm>
            <a:off x="6668416" y="4586838"/>
            <a:ext cx="5317892"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noProof="0" err="1"/>
              <a:t>inclusion</a:t>
            </a:r>
            <a:r>
              <a:rPr lang="es-ES" noProof="0"/>
              <a:t> de los </a:t>
            </a:r>
            <a:r>
              <a:rPr lang="es-ES" b="1" noProof="0"/>
              <a:t>modelos fundacionales para series temporales </a:t>
            </a:r>
            <a:r>
              <a:rPr lang="es-ES" noProof="0"/>
              <a:t>en herramientas interactivas de análisis visual basadas en DL ayuda a tener </a:t>
            </a:r>
            <a:r>
              <a:rPr lang="es-ES" b="1" noProof="0"/>
              <a:t>gráficos más rápidos e interpretables</a:t>
            </a:r>
          </a:p>
        </p:txBody>
      </p:sp>
      <p:cxnSp>
        <p:nvCxnSpPr>
          <p:cNvPr id="13" name="Straight Arrow Connector 12">
            <a:extLst>
              <a:ext uri="{FF2B5EF4-FFF2-40B4-BE49-F238E27FC236}">
                <a16:creationId xmlns:a16="http://schemas.microsoft.com/office/drawing/2014/main" id="{3C7FEC77-3141-D5F9-C7C1-32D9CCD882AD}"/>
              </a:ext>
            </a:extLst>
          </p:cNvPr>
          <p:cNvCxnSpPr>
            <a:cxnSpLocks/>
            <a:stCxn id="7" idx="2"/>
            <a:endCxn id="30" idx="0"/>
          </p:cNvCxnSpPr>
          <p:nvPr/>
        </p:nvCxnSpPr>
        <p:spPr>
          <a:xfrm flipH="1">
            <a:off x="2864638" y="3833794"/>
            <a:ext cx="3245557" cy="15674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1E3C6185-594F-3654-CBAC-D1613430E725}"/>
              </a:ext>
            </a:extLst>
          </p:cNvPr>
          <p:cNvCxnSpPr>
            <a:cxnSpLocks/>
            <a:stCxn id="7" idx="2"/>
            <a:endCxn id="31" idx="0"/>
          </p:cNvCxnSpPr>
          <p:nvPr/>
        </p:nvCxnSpPr>
        <p:spPr>
          <a:xfrm>
            <a:off x="6110195" y="3833794"/>
            <a:ext cx="3217167" cy="20340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7C613F29-2540-78D8-D228-AFFA404B9FD1}"/>
              </a:ext>
            </a:extLst>
          </p:cNvPr>
          <p:cNvSpPr txBox="1"/>
          <p:nvPr/>
        </p:nvSpPr>
        <p:spPr>
          <a:xfrm>
            <a:off x="4248204" y="2441161"/>
            <a:ext cx="2550763" cy="477054"/>
          </a:xfrm>
          <a:prstGeom prst="rect">
            <a:avLst/>
          </a:prstGeom>
          <a:noFill/>
        </p:spPr>
        <p:txBody>
          <a:bodyPr wrap="none" rtlCol="0">
            <a:spAutoFit/>
          </a:bodyPr>
          <a:lstStyle/>
          <a:p>
            <a:r>
              <a:rPr lang="es-ES" sz="2500" b="1" noProof="0"/>
              <a:t>Hipótesis global</a:t>
            </a:r>
          </a:p>
        </p:txBody>
      </p:sp>
      <p:sp>
        <p:nvSpPr>
          <p:cNvPr id="30" name="TextBox 29">
            <a:extLst>
              <a:ext uri="{FF2B5EF4-FFF2-40B4-BE49-F238E27FC236}">
                <a16:creationId xmlns:a16="http://schemas.microsoft.com/office/drawing/2014/main" id="{EAFB3164-7506-5FD9-38AB-0FCB655BFA7C}"/>
              </a:ext>
            </a:extLst>
          </p:cNvPr>
          <p:cNvSpPr txBox="1"/>
          <p:nvPr/>
        </p:nvSpPr>
        <p:spPr>
          <a:xfrm>
            <a:off x="1921078" y="3990536"/>
            <a:ext cx="1887120" cy="477054"/>
          </a:xfrm>
          <a:prstGeom prst="rect">
            <a:avLst/>
          </a:prstGeom>
          <a:noFill/>
        </p:spPr>
        <p:txBody>
          <a:bodyPr wrap="none" rtlCol="0">
            <a:spAutoFit/>
          </a:bodyPr>
          <a:lstStyle/>
          <a:p>
            <a:r>
              <a:rPr lang="es-ES" sz="2500" b="1" noProof="0">
                <a:solidFill>
                  <a:schemeClr val="accent3">
                    <a:lumMod val="75000"/>
                  </a:schemeClr>
                </a:solidFill>
              </a:rPr>
              <a:t>Hipótesis 1</a:t>
            </a:r>
          </a:p>
        </p:txBody>
      </p:sp>
      <p:sp>
        <p:nvSpPr>
          <p:cNvPr id="31" name="TextBox 30">
            <a:extLst>
              <a:ext uri="{FF2B5EF4-FFF2-40B4-BE49-F238E27FC236}">
                <a16:creationId xmlns:a16="http://schemas.microsoft.com/office/drawing/2014/main" id="{B2B7DD58-A265-7E3A-664F-E8C25C0C3EA4}"/>
              </a:ext>
            </a:extLst>
          </p:cNvPr>
          <p:cNvSpPr txBox="1"/>
          <p:nvPr/>
        </p:nvSpPr>
        <p:spPr>
          <a:xfrm>
            <a:off x="8383802" y="4037195"/>
            <a:ext cx="1887120" cy="477054"/>
          </a:xfrm>
          <a:prstGeom prst="rect">
            <a:avLst/>
          </a:prstGeom>
          <a:noFill/>
        </p:spPr>
        <p:txBody>
          <a:bodyPr wrap="none" rtlCol="0">
            <a:spAutoFit/>
          </a:bodyPr>
          <a:lstStyle/>
          <a:p>
            <a:r>
              <a:rPr lang="es-ES" sz="2500" b="1" noProof="0"/>
              <a:t>Hipótesis 2</a:t>
            </a:r>
          </a:p>
        </p:txBody>
      </p:sp>
      <p:graphicFrame>
        <p:nvGraphicFramePr>
          <p:cNvPr id="3" name="Diagram 2">
            <a:extLst>
              <a:ext uri="{FF2B5EF4-FFF2-40B4-BE49-F238E27FC236}">
                <a16:creationId xmlns:a16="http://schemas.microsoft.com/office/drawing/2014/main" id="{F3CC3D94-B9D1-DFDE-8B54-5596972B099B}"/>
              </a:ext>
            </a:extLst>
          </p:cNvPr>
          <p:cNvGraphicFramePr/>
          <p:nvPr>
            <p:extLst>
              <p:ext uri="{D42A27DB-BD31-4B8C-83A1-F6EECF244321}">
                <p14:modId xmlns:p14="http://schemas.microsoft.com/office/powerpoint/2010/main" val="270416495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7" name="Freeform: Shape 16">
            <a:extLst>
              <a:ext uri="{FF2B5EF4-FFF2-40B4-BE49-F238E27FC236}">
                <a16:creationId xmlns:a16="http://schemas.microsoft.com/office/drawing/2014/main" id="{01D5C00B-19B4-4BF6-BBE2-4E81E9CBE3BF}"/>
              </a:ext>
            </a:extLst>
          </p:cNvPr>
          <p:cNvSpPr/>
          <p:nvPr/>
        </p:nvSpPr>
        <p:spPr>
          <a:xfrm>
            <a:off x="9601786" y="1232786"/>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grpSp>
        <p:nvGrpSpPr>
          <p:cNvPr id="19" name="Group 18">
            <a:extLst>
              <a:ext uri="{FF2B5EF4-FFF2-40B4-BE49-F238E27FC236}">
                <a16:creationId xmlns:a16="http://schemas.microsoft.com/office/drawing/2014/main" id="{9A1C37C6-D662-CA42-2C3F-F6FE828BA16F}"/>
              </a:ext>
            </a:extLst>
          </p:cNvPr>
          <p:cNvGrpSpPr/>
          <p:nvPr/>
        </p:nvGrpSpPr>
        <p:grpSpPr>
          <a:xfrm>
            <a:off x="9697469" y="1268642"/>
            <a:ext cx="1561703" cy="939723"/>
            <a:chOff x="3393450" y="3860739"/>
            <a:chExt cx="1561703" cy="939723"/>
          </a:xfrm>
        </p:grpSpPr>
        <p:sp>
          <p:nvSpPr>
            <p:cNvPr id="21" name="Freeform: Shape 20">
              <a:extLst>
                <a:ext uri="{FF2B5EF4-FFF2-40B4-BE49-F238E27FC236}">
                  <a16:creationId xmlns:a16="http://schemas.microsoft.com/office/drawing/2014/main" id="{093F4C8E-3D93-E995-C652-43D25CE9312D}"/>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2" name="TextBox 21">
              <a:extLst>
                <a:ext uri="{FF2B5EF4-FFF2-40B4-BE49-F238E27FC236}">
                  <a16:creationId xmlns:a16="http://schemas.microsoft.com/office/drawing/2014/main" id="{F5752C9D-E989-CECB-5B92-D57BABEC8291}"/>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grpSp>
        <p:nvGrpSpPr>
          <p:cNvPr id="35" name="Group 34">
            <a:extLst>
              <a:ext uri="{FF2B5EF4-FFF2-40B4-BE49-F238E27FC236}">
                <a16:creationId xmlns:a16="http://schemas.microsoft.com/office/drawing/2014/main" id="{464A59D0-1D4B-A4A5-5130-E71413DC95A7}"/>
              </a:ext>
            </a:extLst>
          </p:cNvPr>
          <p:cNvGrpSpPr/>
          <p:nvPr/>
        </p:nvGrpSpPr>
        <p:grpSpPr>
          <a:xfrm>
            <a:off x="9909001" y="1268642"/>
            <a:ext cx="1561703" cy="948856"/>
            <a:chOff x="9909001" y="1268642"/>
            <a:chExt cx="1561703" cy="948856"/>
          </a:xfrm>
        </p:grpSpPr>
        <p:sp>
          <p:nvSpPr>
            <p:cNvPr id="18" name="Freeform: Shape 17">
              <a:extLst>
                <a:ext uri="{FF2B5EF4-FFF2-40B4-BE49-F238E27FC236}">
                  <a16:creationId xmlns:a16="http://schemas.microsoft.com/office/drawing/2014/main" id="{F4BA2ECC-BA8F-C6FB-29CC-9098576E3E3E}"/>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0" name="TextBox 19">
              <a:extLst>
                <a:ext uri="{FF2B5EF4-FFF2-40B4-BE49-F238E27FC236}">
                  <a16:creationId xmlns:a16="http://schemas.microsoft.com/office/drawing/2014/main" id="{27E1A445-F755-22AB-7B52-B8CD65AA61FC}"/>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grpSp>
        <p:nvGrpSpPr>
          <p:cNvPr id="27" name="Group 26">
            <a:extLst>
              <a:ext uri="{FF2B5EF4-FFF2-40B4-BE49-F238E27FC236}">
                <a16:creationId xmlns:a16="http://schemas.microsoft.com/office/drawing/2014/main" id="{3BE15B4B-E20F-96FB-1966-4B8FE391D9F8}"/>
              </a:ext>
            </a:extLst>
          </p:cNvPr>
          <p:cNvGrpSpPr/>
          <p:nvPr/>
        </p:nvGrpSpPr>
        <p:grpSpPr>
          <a:xfrm>
            <a:off x="11345" y="3980372"/>
            <a:ext cx="1561703" cy="939723"/>
            <a:chOff x="6618836" y="1962691"/>
            <a:chExt cx="1561703" cy="939723"/>
          </a:xfrm>
        </p:grpSpPr>
        <p:sp>
          <p:nvSpPr>
            <p:cNvPr id="25" name="Freeform: Shape 24">
              <a:extLst>
                <a:ext uri="{FF2B5EF4-FFF2-40B4-BE49-F238E27FC236}">
                  <a16:creationId xmlns:a16="http://schemas.microsoft.com/office/drawing/2014/main" id="{CCB380CA-51DA-5C6F-2F5A-454A3202103F}"/>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6" name="TextBox 25">
              <a:extLst>
                <a:ext uri="{FF2B5EF4-FFF2-40B4-BE49-F238E27FC236}">
                  <a16:creationId xmlns:a16="http://schemas.microsoft.com/office/drawing/2014/main" id="{8010DCE5-AC3A-DB22-847C-2F56EE2D68C8}"/>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14555346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F9CA365-7512-B662-AFAA-59624741C25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0D82FCA-9E31-EE6E-8839-3564AD5D3AA8}"/>
              </a:ext>
            </a:extLst>
          </p:cNvPr>
          <p:cNvSpPr>
            <a:spLocks noGrp="1"/>
          </p:cNvSpPr>
          <p:nvPr>
            <p:ph type="title"/>
          </p:nvPr>
        </p:nvSpPr>
        <p:spPr/>
        <p:txBody>
          <a:bodyPr anchor="b">
            <a:normAutofit/>
          </a:bodyPr>
          <a:lstStyle/>
          <a:p>
            <a:r>
              <a:rPr lang="es-ES" sz="5000" b="1" noProof="0"/>
              <a:t>Preguntas de investigación</a:t>
            </a:r>
          </a:p>
        </p:txBody>
      </p:sp>
      <p:sp>
        <p:nvSpPr>
          <p:cNvPr id="17" name="Slide Number Placeholder 16">
            <a:extLst>
              <a:ext uri="{FF2B5EF4-FFF2-40B4-BE49-F238E27FC236}">
                <a16:creationId xmlns:a16="http://schemas.microsoft.com/office/drawing/2014/main" id="{CD37B294-CA6E-98E7-C618-8D997EC4E886}"/>
              </a:ext>
            </a:extLst>
          </p:cNvPr>
          <p:cNvSpPr>
            <a:spLocks noGrp="1"/>
          </p:cNvSpPr>
          <p:nvPr>
            <p:ph type="sldNum" sz="quarter" idx="12"/>
          </p:nvPr>
        </p:nvSpPr>
        <p:spPr/>
        <p:txBody>
          <a:bodyPr/>
          <a:lstStyle/>
          <a:p>
            <a:fld id="{1A06E274-3D30-4D47-98D0-0581248BD0B1}" type="slidenum">
              <a:rPr lang="es-ES" noProof="0" smtClean="0"/>
              <a:t>35</a:t>
            </a:fld>
            <a:endParaRPr lang="es-ES" noProof="0"/>
          </a:p>
        </p:txBody>
      </p:sp>
      <p:sp>
        <p:nvSpPr>
          <p:cNvPr id="7" name="Flowchart: Alternate Process 6">
            <a:extLst>
              <a:ext uri="{FF2B5EF4-FFF2-40B4-BE49-F238E27FC236}">
                <a16:creationId xmlns:a16="http://schemas.microsoft.com/office/drawing/2014/main" id="{59683142-AE37-DE76-6D31-C03332EBA0A9}"/>
              </a:ext>
            </a:extLst>
          </p:cNvPr>
          <p:cNvSpPr/>
          <p:nvPr/>
        </p:nvSpPr>
        <p:spPr>
          <a:xfrm>
            <a:off x="841248" y="3939786"/>
            <a:ext cx="5317893"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b="1" noProof="0"/>
              <a:t>adición de técnicas de DM </a:t>
            </a:r>
            <a:r>
              <a:rPr lang="es-ES" noProof="0"/>
              <a:t>en herramientas interactivas de análisis visual de series temporales basados en DL ayuda a obtener </a:t>
            </a:r>
            <a:r>
              <a:rPr lang="es-ES" b="1" noProof="0"/>
              <a:t>gráficos más interpretables y rápidos</a:t>
            </a:r>
          </a:p>
        </p:txBody>
      </p:sp>
      <p:sp>
        <p:nvSpPr>
          <p:cNvPr id="8" name="TextBox 7">
            <a:extLst>
              <a:ext uri="{FF2B5EF4-FFF2-40B4-BE49-F238E27FC236}">
                <a16:creationId xmlns:a16="http://schemas.microsoft.com/office/drawing/2014/main" id="{D8C7D6BD-C150-49EE-3484-8E9ABCEE64FA}"/>
              </a:ext>
            </a:extLst>
          </p:cNvPr>
          <p:cNvSpPr txBox="1"/>
          <p:nvPr/>
        </p:nvSpPr>
        <p:spPr>
          <a:xfrm>
            <a:off x="2589496" y="3360531"/>
            <a:ext cx="1821396" cy="477054"/>
          </a:xfrm>
          <a:prstGeom prst="rect">
            <a:avLst/>
          </a:prstGeom>
          <a:noFill/>
        </p:spPr>
        <p:txBody>
          <a:bodyPr wrap="none" rtlCol="0">
            <a:spAutoFit/>
          </a:bodyPr>
          <a:lstStyle/>
          <a:p>
            <a:r>
              <a:rPr lang="es-ES" sz="2500" b="1" noProof="0"/>
              <a:t>Hipótesis 1</a:t>
            </a:r>
          </a:p>
        </p:txBody>
      </p:sp>
      <p:sp>
        <p:nvSpPr>
          <p:cNvPr id="9" name="Flowchart: Alternate Process 8">
            <a:extLst>
              <a:ext uri="{FF2B5EF4-FFF2-40B4-BE49-F238E27FC236}">
                <a16:creationId xmlns:a16="http://schemas.microsoft.com/office/drawing/2014/main" id="{97A1561B-5E91-AB39-8AE8-524A75C9BEAF}"/>
              </a:ext>
            </a:extLst>
          </p:cNvPr>
          <p:cNvSpPr/>
          <p:nvPr/>
        </p:nvSpPr>
        <p:spPr>
          <a:xfrm>
            <a:off x="6516624" y="3939786"/>
            <a:ext cx="5317893"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¿Pueden los </a:t>
            </a:r>
            <a:r>
              <a:rPr lang="es-ES" b="1" noProof="0" err="1"/>
              <a:t>MPlot</a:t>
            </a:r>
            <a:r>
              <a:rPr lang="es-ES" noProof="0"/>
              <a:t> ayudar en el desarrollo de herramientas de análisis visual basadas en aprendizaje profundo </a:t>
            </a:r>
            <a:r>
              <a:rPr lang="es-ES" b="1" noProof="0"/>
              <a:t>más eficientes e interpretables</a:t>
            </a:r>
            <a:r>
              <a:rPr lang="es-ES" noProof="0"/>
              <a:t>?</a:t>
            </a:r>
            <a:endParaRPr lang="es-ES" b="1" noProof="0"/>
          </a:p>
        </p:txBody>
      </p:sp>
      <p:cxnSp>
        <p:nvCxnSpPr>
          <p:cNvPr id="11" name="Straight Arrow Connector 10">
            <a:extLst>
              <a:ext uri="{FF2B5EF4-FFF2-40B4-BE49-F238E27FC236}">
                <a16:creationId xmlns:a16="http://schemas.microsoft.com/office/drawing/2014/main" id="{ACE2714D-796E-11A8-0B6F-C368598C6D3F}"/>
              </a:ext>
            </a:extLst>
          </p:cNvPr>
          <p:cNvCxnSpPr>
            <a:cxnSpLocks/>
            <a:stCxn id="7" idx="3"/>
            <a:endCxn id="9" idx="1"/>
          </p:cNvCxnSpPr>
          <p:nvPr/>
        </p:nvCxnSpPr>
        <p:spPr>
          <a:xfrm>
            <a:off x="6159141" y="4674086"/>
            <a:ext cx="35748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2731D9E-4627-7E07-AA3B-81D1DC61A4FC}"/>
              </a:ext>
            </a:extLst>
          </p:cNvPr>
          <p:cNvSpPr txBox="1"/>
          <p:nvPr/>
        </p:nvSpPr>
        <p:spPr>
          <a:xfrm>
            <a:off x="8747728" y="3396505"/>
            <a:ext cx="855683" cy="477054"/>
          </a:xfrm>
          <a:prstGeom prst="rect">
            <a:avLst/>
          </a:prstGeom>
          <a:noFill/>
        </p:spPr>
        <p:txBody>
          <a:bodyPr wrap="none" rtlCol="0">
            <a:spAutoFit/>
          </a:bodyPr>
          <a:lstStyle/>
          <a:p>
            <a:r>
              <a:rPr lang="es-ES" sz="2500" b="1" noProof="0"/>
              <a:t>RQ 1</a:t>
            </a:r>
          </a:p>
        </p:txBody>
      </p:sp>
      <p:graphicFrame>
        <p:nvGraphicFramePr>
          <p:cNvPr id="3" name="Diagram 2">
            <a:extLst>
              <a:ext uri="{FF2B5EF4-FFF2-40B4-BE49-F238E27FC236}">
                <a16:creationId xmlns:a16="http://schemas.microsoft.com/office/drawing/2014/main" id="{42509F75-0F73-FF89-4DD2-4AC137B36130}"/>
              </a:ext>
            </a:extLst>
          </p:cNvPr>
          <p:cNvGraphicFramePr/>
          <p:nvPr>
            <p:extLst>
              <p:ext uri="{D42A27DB-BD31-4B8C-83A1-F6EECF244321}">
                <p14:modId xmlns:p14="http://schemas.microsoft.com/office/powerpoint/2010/main" val="143521784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449CF78E-C8F9-CF7B-3ABA-E0F4448F647C}"/>
              </a:ext>
            </a:extLst>
          </p:cNvPr>
          <p:cNvGrpSpPr/>
          <p:nvPr/>
        </p:nvGrpSpPr>
        <p:grpSpPr>
          <a:xfrm>
            <a:off x="647730" y="3329892"/>
            <a:ext cx="1561703" cy="939723"/>
            <a:chOff x="6618836" y="1962691"/>
            <a:chExt cx="1561703" cy="939723"/>
          </a:xfrm>
        </p:grpSpPr>
        <p:sp>
          <p:nvSpPr>
            <p:cNvPr id="4" name="Freeform: Shape 3">
              <a:extLst>
                <a:ext uri="{FF2B5EF4-FFF2-40B4-BE49-F238E27FC236}">
                  <a16:creationId xmlns:a16="http://schemas.microsoft.com/office/drawing/2014/main" id="{BC0B3AD3-1A0A-790F-BD52-CAD9DA2D0325}"/>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6" name="TextBox 5">
              <a:extLst>
                <a:ext uri="{FF2B5EF4-FFF2-40B4-BE49-F238E27FC236}">
                  <a16:creationId xmlns:a16="http://schemas.microsoft.com/office/drawing/2014/main" id="{74F33255-C109-CA23-B6BA-B1A1803F4CE7}"/>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2909611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098D365-FCE5-6C2C-37B6-2D5E284E99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F49EC34-5515-5383-C523-E27EA630A49A}"/>
              </a:ext>
            </a:extLst>
          </p:cNvPr>
          <p:cNvSpPr>
            <a:spLocks noGrp="1"/>
          </p:cNvSpPr>
          <p:nvPr>
            <p:ph type="title"/>
          </p:nvPr>
        </p:nvSpPr>
        <p:spPr/>
        <p:txBody>
          <a:bodyPr anchor="b">
            <a:normAutofit/>
          </a:bodyPr>
          <a:lstStyle/>
          <a:p>
            <a:r>
              <a:rPr lang="es-ES" sz="5000" b="1" noProof="0"/>
              <a:t>Preguntas de investigación</a:t>
            </a:r>
          </a:p>
        </p:txBody>
      </p:sp>
      <p:sp>
        <p:nvSpPr>
          <p:cNvPr id="2" name="Slide Number Placeholder 1">
            <a:extLst>
              <a:ext uri="{FF2B5EF4-FFF2-40B4-BE49-F238E27FC236}">
                <a16:creationId xmlns:a16="http://schemas.microsoft.com/office/drawing/2014/main" id="{9F44096F-B92B-5F1F-9D35-5C8EDA460CB1}"/>
              </a:ext>
            </a:extLst>
          </p:cNvPr>
          <p:cNvSpPr>
            <a:spLocks noGrp="1"/>
          </p:cNvSpPr>
          <p:nvPr>
            <p:ph type="sldNum" sz="quarter" idx="12"/>
          </p:nvPr>
        </p:nvSpPr>
        <p:spPr/>
        <p:txBody>
          <a:bodyPr/>
          <a:lstStyle/>
          <a:p>
            <a:fld id="{1A06E274-3D30-4D47-98D0-0581248BD0B1}" type="slidenum">
              <a:rPr lang="es-ES" noProof="0" smtClean="0">
                <a:solidFill>
                  <a:schemeClr val="tx1"/>
                </a:solidFill>
              </a:rPr>
              <a:t>36</a:t>
            </a:fld>
            <a:endParaRPr lang="es-ES" noProof="0">
              <a:solidFill>
                <a:schemeClr val="tx1"/>
              </a:solidFill>
            </a:endParaRPr>
          </a:p>
        </p:txBody>
      </p:sp>
      <p:sp>
        <p:nvSpPr>
          <p:cNvPr id="6" name="Flowchart: Alternate Process 5">
            <a:extLst>
              <a:ext uri="{FF2B5EF4-FFF2-40B4-BE49-F238E27FC236}">
                <a16:creationId xmlns:a16="http://schemas.microsoft.com/office/drawing/2014/main" id="{9FE5FDE9-19A2-34CB-60E4-433BEEB70513}"/>
              </a:ext>
            </a:extLst>
          </p:cNvPr>
          <p:cNvSpPr/>
          <p:nvPr/>
        </p:nvSpPr>
        <p:spPr>
          <a:xfrm>
            <a:off x="1074567" y="2989281"/>
            <a:ext cx="10071255"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¿Pueden los </a:t>
            </a:r>
            <a:r>
              <a:rPr lang="es-ES" b="1" noProof="0" err="1"/>
              <a:t>MPlot</a:t>
            </a:r>
            <a:r>
              <a:rPr lang="es-ES" noProof="0"/>
              <a:t> ayudar en el desarrollo de herramientas de análisis visual basadas en aprendizaje profundo </a:t>
            </a:r>
            <a:r>
              <a:rPr lang="es-ES" b="1" noProof="0"/>
              <a:t>más eficientes e interpretables</a:t>
            </a:r>
            <a:r>
              <a:rPr lang="es-ES" noProof="0"/>
              <a:t>?</a:t>
            </a:r>
            <a:endParaRPr lang="es-ES" b="1" noProof="0"/>
          </a:p>
        </p:txBody>
      </p:sp>
      <p:cxnSp>
        <p:nvCxnSpPr>
          <p:cNvPr id="9" name="Straight Arrow Connector 8">
            <a:extLst>
              <a:ext uri="{FF2B5EF4-FFF2-40B4-BE49-F238E27FC236}">
                <a16:creationId xmlns:a16="http://schemas.microsoft.com/office/drawing/2014/main" id="{FACE7D91-E799-222C-67DD-DC0ADE07F494}"/>
              </a:ext>
            </a:extLst>
          </p:cNvPr>
          <p:cNvCxnSpPr>
            <a:cxnSpLocks/>
            <a:stCxn id="6" idx="2"/>
            <a:endCxn id="15" idx="0"/>
          </p:cNvCxnSpPr>
          <p:nvPr/>
        </p:nvCxnSpPr>
        <p:spPr>
          <a:xfrm flipH="1">
            <a:off x="2530264" y="3833794"/>
            <a:ext cx="3579931" cy="17341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A8333302-006B-2706-BD88-578D01593CBD}"/>
              </a:ext>
            </a:extLst>
          </p:cNvPr>
          <p:cNvCxnSpPr>
            <a:cxnSpLocks/>
            <a:stCxn id="6" idx="2"/>
            <a:endCxn id="16" idx="0"/>
          </p:cNvCxnSpPr>
          <p:nvPr/>
        </p:nvCxnSpPr>
        <p:spPr>
          <a:xfrm>
            <a:off x="6110195" y="3833794"/>
            <a:ext cx="2218621" cy="21983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A837AC1-41C7-760E-5FEE-BC415509ABAC}"/>
              </a:ext>
            </a:extLst>
          </p:cNvPr>
          <p:cNvSpPr txBox="1"/>
          <p:nvPr/>
        </p:nvSpPr>
        <p:spPr>
          <a:xfrm>
            <a:off x="4248204" y="2441161"/>
            <a:ext cx="875624" cy="477054"/>
          </a:xfrm>
          <a:prstGeom prst="rect">
            <a:avLst/>
          </a:prstGeom>
          <a:noFill/>
        </p:spPr>
        <p:txBody>
          <a:bodyPr wrap="none" rtlCol="0">
            <a:spAutoFit/>
          </a:bodyPr>
          <a:lstStyle/>
          <a:p>
            <a:r>
              <a:rPr lang="es-ES" sz="2500" b="1" noProof="0"/>
              <a:t>RQ.1</a:t>
            </a:r>
          </a:p>
        </p:txBody>
      </p:sp>
      <p:grpSp>
        <p:nvGrpSpPr>
          <p:cNvPr id="17" name="Group 16">
            <a:extLst>
              <a:ext uri="{FF2B5EF4-FFF2-40B4-BE49-F238E27FC236}">
                <a16:creationId xmlns:a16="http://schemas.microsoft.com/office/drawing/2014/main" id="{4E807330-0009-262C-8D89-B7DEBEC7794F}"/>
              </a:ext>
            </a:extLst>
          </p:cNvPr>
          <p:cNvGrpSpPr/>
          <p:nvPr/>
        </p:nvGrpSpPr>
        <p:grpSpPr>
          <a:xfrm>
            <a:off x="586610" y="4007204"/>
            <a:ext cx="5317893" cy="2043921"/>
            <a:chOff x="205692" y="4007176"/>
            <a:chExt cx="5317893" cy="2043921"/>
          </a:xfrm>
        </p:grpSpPr>
        <p:sp>
          <p:nvSpPr>
            <p:cNvPr id="7" name="Flowchart: Alternate Process 6">
              <a:extLst>
                <a:ext uri="{FF2B5EF4-FFF2-40B4-BE49-F238E27FC236}">
                  <a16:creationId xmlns:a16="http://schemas.microsoft.com/office/drawing/2014/main" id="{2CE46CCF-0AC0-5CA7-877E-9B4AB9B067D8}"/>
                </a:ext>
              </a:extLst>
            </p:cNvPr>
            <p:cNvSpPr/>
            <p:nvPr/>
          </p:nvSpPr>
          <p:spPr>
            <a:xfrm>
              <a:off x="205692" y="4582497"/>
              <a:ext cx="5317893"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los </a:t>
              </a:r>
              <a:r>
                <a:rPr lang="es-ES" b="1" noProof="0" err="1"/>
                <a:t>MPlot</a:t>
              </a:r>
              <a:r>
                <a:rPr lang="es-ES" b="1" noProof="0"/>
                <a:t> </a:t>
              </a:r>
              <a:r>
                <a:rPr lang="es-ES" noProof="0"/>
                <a:t>suficientemente eficientes en su </a:t>
              </a:r>
              <a:r>
                <a:rPr lang="es-ES" b="1" noProof="0"/>
                <a:t>versión reducida</a:t>
              </a:r>
              <a:r>
                <a:rPr lang="es-ES" noProof="0"/>
                <a:t> a 10K puntos de la serie temporal? Esto es, ¿</a:t>
              </a:r>
              <a:r>
                <a:rPr lang="es-ES" b="1" noProof="0"/>
                <a:t>mejoran la eficiencia</a:t>
              </a:r>
              <a:r>
                <a:rPr lang="es-ES" noProof="0"/>
                <a:t> del modelo central de </a:t>
              </a:r>
              <a:r>
                <a:rPr lang="es-ES" b="1" noProof="0" err="1"/>
                <a:t>DeepVATS</a:t>
              </a:r>
              <a:r>
                <a:rPr lang="es-ES" noProof="0"/>
                <a:t> (MTSAE)</a:t>
              </a:r>
              <a:endParaRPr lang="es-ES" b="1" noProof="0"/>
            </a:p>
          </p:txBody>
        </p:sp>
        <p:sp>
          <p:nvSpPr>
            <p:cNvPr id="15" name="TextBox 14">
              <a:extLst>
                <a:ext uri="{FF2B5EF4-FFF2-40B4-BE49-F238E27FC236}">
                  <a16:creationId xmlns:a16="http://schemas.microsoft.com/office/drawing/2014/main" id="{7839F23E-370B-A055-2555-E690AB90F0B0}"/>
                </a:ext>
              </a:extLst>
            </p:cNvPr>
            <p:cNvSpPr txBox="1"/>
            <p:nvPr/>
          </p:nvSpPr>
          <p:spPr>
            <a:xfrm>
              <a:off x="1620515" y="4007176"/>
              <a:ext cx="1057662" cy="477054"/>
            </a:xfrm>
            <a:prstGeom prst="rect">
              <a:avLst/>
            </a:prstGeom>
            <a:noFill/>
          </p:spPr>
          <p:txBody>
            <a:bodyPr wrap="none" rtlCol="0">
              <a:spAutoFit/>
            </a:bodyPr>
            <a:lstStyle/>
            <a:p>
              <a:r>
                <a:rPr lang="es-ES" sz="2500" b="1" noProof="0"/>
                <a:t>RQ1.1</a:t>
              </a:r>
            </a:p>
          </p:txBody>
        </p:sp>
      </p:grpSp>
      <p:grpSp>
        <p:nvGrpSpPr>
          <p:cNvPr id="18" name="Group 17">
            <a:extLst>
              <a:ext uri="{FF2B5EF4-FFF2-40B4-BE49-F238E27FC236}">
                <a16:creationId xmlns:a16="http://schemas.microsoft.com/office/drawing/2014/main" id="{1948A32C-7635-DE1B-0A33-035DCE935331}"/>
              </a:ext>
            </a:extLst>
          </p:cNvPr>
          <p:cNvGrpSpPr/>
          <p:nvPr/>
        </p:nvGrpSpPr>
        <p:grpSpPr>
          <a:xfrm>
            <a:off x="6287498" y="4053629"/>
            <a:ext cx="5317892" cy="1997496"/>
            <a:chOff x="6668416" y="4057942"/>
            <a:chExt cx="5317892" cy="1997496"/>
          </a:xfrm>
        </p:grpSpPr>
        <p:sp>
          <p:nvSpPr>
            <p:cNvPr id="8" name="Flowchart: Alternate Process 7">
              <a:extLst>
                <a:ext uri="{FF2B5EF4-FFF2-40B4-BE49-F238E27FC236}">
                  <a16:creationId xmlns:a16="http://schemas.microsoft.com/office/drawing/2014/main" id="{1B6FAF67-335D-0063-7911-5799754C947F}"/>
                </a:ext>
              </a:extLst>
            </p:cNvPr>
            <p:cNvSpPr/>
            <p:nvPr/>
          </p:nvSpPr>
          <p:spPr>
            <a:xfrm>
              <a:off x="6668416" y="4586838"/>
              <a:ext cx="5317892"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los </a:t>
              </a:r>
              <a:r>
                <a:rPr lang="es-ES" b="1" noProof="0" err="1"/>
                <a:t>MPlot</a:t>
              </a:r>
              <a:r>
                <a:rPr lang="es-ES" noProof="0"/>
                <a:t> fáciles de interpretar? Concretamente, ¿</a:t>
              </a:r>
              <a:r>
                <a:rPr lang="es-ES" b="1" noProof="0"/>
                <a:t>superan las capacidades</a:t>
              </a:r>
              <a:r>
                <a:rPr lang="es-ES" noProof="0"/>
                <a:t> de </a:t>
              </a:r>
              <a:r>
                <a:rPr lang="es-ES" b="1" noProof="0" err="1"/>
                <a:t>DeepVATS</a:t>
              </a:r>
              <a:r>
                <a:rPr lang="es-ES" noProof="0"/>
                <a:t> en la representación de comportamientos de series temporales?</a:t>
              </a:r>
            </a:p>
          </p:txBody>
        </p:sp>
        <p:sp>
          <p:nvSpPr>
            <p:cNvPr id="16" name="TextBox 15">
              <a:extLst>
                <a:ext uri="{FF2B5EF4-FFF2-40B4-BE49-F238E27FC236}">
                  <a16:creationId xmlns:a16="http://schemas.microsoft.com/office/drawing/2014/main" id="{C6B58C43-2BAB-AE4C-7886-70F162EDD547}"/>
                </a:ext>
              </a:extLst>
            </p:cNvPr>
            <p:cNvSpPr txBox="1"/>
            <p:nvPr/>
          </p:nvSpPr>
          <p:spPr>
            <a:xfrm>
              <a:off x="8180903" y="4057942"/>
              <a:ext cx="1057662" cy="477054"/>
            </a:xfrm>
            <a:prstGeom prst="rect">
              <a:avLst/>
            </a:prstGeom>
            <a:noFill/>
          </p:spPr>
          <p:txBody>
            <a:bodyPr wrap="none" rtlCol="0">
              <a:spAutoFit/>
            </a:bodyPr>
            <a:lstStyle/>
            <a:p>
              <a:r>
                <a:rPr lang="es-ES" sz="2500" b="1" noProof="0"/>
                <a:t>RQ1.2</a:t>
              </a:r>
            </a:p>
          </p:txBody>
        </p:sp>
      </p:grpSp>
      <p:graphicFrame>
        <p:nvGraphicFramePr>
          <p:cNvPr id="4" name="Diagram 3">
            <a:extLst>
              <a:ext uri="{FF2B5EF4-FFF2-40B4-BE49-F238E27FC236}">
                <a16:creationId xmlns:a16="http://schemas.microsoft.com/office/drawing/2014/main" id="{DD19744F-FEF1-9012-E7BA-CB5C87B9CD57}"/>
              </a:ext>
            </a:extLst>
          </p:cNvPr>
          <p:cNvGraphicFramePr/>
          <p:nvPr>
            <p:extLst>
              <p:ext uri="{D42A27DB-BD31-4B8C-83A1-F6EECF244321}">
                <p14:modId xmlns:p14="http://schemas.microsoft.com/office/powerpoint/2010/main" val="20968016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DDFD0D0D-617A-5D7C-565F-8B7EB589B2AB}"/>
              </a:ext>
            </a:extLst>
          </p:cNvPr>
          <p:cNvGrpSpPr/>
          <p:nvPr/>
        </p:nvGrpSpPr>
        <p:grpSpPr>
          <a:xfrm>
            <a:off x="880638" y="2380513"/>
            <a:ext cx="1561703" cy="939723"/>
            <a:chOff x="6618836" y="1962691"/>
            <a:chExt cx="1561703" cy="939723"/>
          </a:xfrm>
        </p:grpSpPr>
        <p:sp>
          <p:nvSpPr>
            <p:cNvPr id="19" name="Freeform: Shape 18">
              <a:extLst>
                <a:ext uri="{FF2B5EF4-FFF2-40B4-BE49-F238E27FC236}">
                  <a16:creationId xmlns:a16="http://schemas.microsoft.com/office/drawing/2014/main" id="{0248B64E-998D-24BD-E1E1-17FD50B0C503}"/>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0" name="TextBox 19">
              <a:extLst>
                <a:ext uri="{FF2B5EF4-FFF2-40B4-BE49-F238E27FC236}">
                  <a16:creationId xmlns:a16="http://schemas.microsoft.com/office/drawing/2014/main" id="{5A8B3FD4-76E7-C46A-8E6B-6E268C6B843F}"/>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2824374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1CE0D8D-1339-E9E4-8376-C1B05C46C51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CDEE8B7-C113-164D-93BC-98C18CE86351}"/>
              </a:ext>
            </a:extLst>
          </p:cNvPr>
          <p:cNvSpPr>
            <a:spLocks noGrp="1"/>
          </p:cNvSpPr>
          <p:nvPr>
            <p:ph type="title"/>
          </p:nvPr>
        </p:nvSpPr>
        <p:spPr/>
        <p:txBody>
          <a:bodyPr anchor="b">
            <a:normAutofit/>
          </a:bodyPr>
          <a:lstStyle/>
          <a:p>
            <a:r>
              <a:rPr lang="es-ES" sz="5000" b="1" noProof="0"/>
              <a:t>Preguntas de investigación</a:t>
            </a:r>
          </a:p>
        </p:txBody>
      </p:sp>
      <p:sp>
        <p:nvSpPr>
          <p:cNvPr id="2" name="Slide Number Placeholder 1">
            <a:extLst>
              <a:ext uri="{FF2B5EF4-FFF2-40B4-BE49-F238E27FC236}">
                <a16:creationId xmlns:a16="http://schemas.microsoft.com/office/drawing/2014/main" id="{1942EC76-B4A1-7FE4-012C-CB357D0A627B}"/>
              </a:ext>
            </a:extLst>
          </p:cNvPr>
          <p:cNvSpPr>
            <a:spLocks noGrp="1"/>
          </p:cNvSpPr>
          <p:nvPr>
            <p:ph type="sldNum" sz="quarter" idx="12"/>
          </p:nvPr>
        </p:nvSpPr>
        <p:spPr/>
        <p:txBody>
          <a:bodyPr/>
          <a:lstStyle/>
          <a:p>
            <a:fld id="{1A06E274-3D30-4D47-98D0-0581248BD0B1}" type="slidenum">
              <a:rPr lang="es-ES" noProof="0" smtClean="0">
                <a:solidFill>
                  <a:schemeClr val="tx1"/>
                </a:solidFill>
              </a:rPr>
              <a:t>37</a:t>
            </a:fld>
            <a:endParaRPr lang="es-ES" noProof="0">
              <a:solidFill>
                <a:schemeClr val="tx1"/>
              </a:solidFill>
            </a:endParaRPr>
          </a:p>
        </p:txBody>
      </p:sp>
      <p:sp>
        <p:nvSpPr>
          <p:cNvPr id="3" name="Flowchart: Alternate Process 2">
            <a:extLst>
              <a:ext uri="{FF2B5EF4-FFF2-40B4-BE49-F238E27FC236}">
                <a16:creationId xmlns:a16="http://schemas.microsoft.com/office/drawing/2014/main" id="{7B74A100-C417-7287-C67E-7BC519211BB4}"/>
              </a:ext>
            </a:extLst>
          </p:cNvPr>
          <p:cNvSpPr/>
          <p:nvPr/>
        </p:nvSpPr>
        <p:spPr>
          <a:xfrm>
            <a:off x="1074567" y="2989281"/>
            <a:ext cx="10071255"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Las </a:t>
            </a:r>
            <a:r>
              <a:rPr lang="es-ES" b="1" noProof="0"/>
              <a:t>limitaciones del análisis visual interactivo</a:t>
            </a:r>
            <a:r>
              <a:rPr lang="es-ES" noProof="0"/>
              <a:t> de series temporales se pueden mitigar mediante la integración de herramientas de los campos de </a:t>
            </a:r>
            <a:r>
              <a:rPr lang="es-ES" b="1" noProof="0"/>
              <a:t>DL y DM</a:t>
            </a:r>
            <a:r>
              <a:rPr lang="es-ES" noProof="0"/>
              <a:t>, mejorando la </a:t>
            </a:r>
            <a:r>
              <a:rPr lang="es-ES" b="1" noProof="0"/>
              <a:t>interpretabilidad, interactividad</a:t>
            </a:r>
            <a:r>
              <a:rPr lang="es-ES" noProof="0"/>
              <a:t> y los gráficos asociados</a:t>
            </a:r>
          </a:p>
        </p:txBody>
      </p:sp>
      <p:sp>
        <p:nvSpPr>
          <p:cNvPr id="19" name="Flowchart: Alternate Process 18">
            <a:extLst>
              <a:ext uri="{FF2B5EF4-FFF2-40B4-BE49-F238E27FC236}">
                <a16:creationId xmlns:a16="http://schemas.microsoft.com/office/drawing/2014/main" id="{6DBB2D14-64A7-8695-6367-33DBD285F1DF}"/>
              </a:ext>
            </a:extLst>
          </p:cNvPr>
          <p:cNvSpPr/>
          <p:nvPr/>
        </p:nvSpPr>
        <p:spPr>
          <a:xfrm>
            <a:off x="205692" y="4582497"/>
            <a:ext cx="5317893" cy="1468600"/>
          </a:xfrm>
          <a:prstGeom prst="flowChartAlternateProcess">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b="1" noProof="0"/>
              <a:t>adición de técnicas de DM </a:t>
            </a:r>
            <a:r>
              <a:rPr lang="es-ES" noProof="0"/>
              <a:t>en herramientas interactivas de análisis visual de series temporales basados en DL ayuda a obtener </a:t>
            </a:r>
            <a:r>
              <a:rPr lang="es-ES" b="1" noProof="0"/>
              <a:t>gráficos más interpretables y rápidos</a:t>
            </a:r>
          </a:p>
        </p:txBody>
      </p:sp>
      <p:sp>
        <p:nvSpPr>
          <p:cNvPr id="20" name="Flowchart: Alternate Process 19">
            <a:extLst>
              <a:ext uri="{FF2B5EF4-FFF2-40B4-BE49-F238E27FC236}">
                <a16:creationId xmlns:a16="http://schemas.microsoft.com/office/drawing/2014/main" id="{2CFA5F5B-4005-51E3-17B7-01C4CF73D5C5}"/>
              </a:ext>
            </a:extLst>
          </p:cNvPr>
          <p:cNvSpPr/>
          <p:nvPr/>
        </p:nvSpPr>
        <p:spPr>
          <a:xfrm>
            <a:off x="6668416" y="4586838"/>
            <a:ext cx="5317892" cy="1468600"/>
          </a:xfrm>
          <a:prstGeom prst="flowChartAlternateProcess">
            <a:avLst/>
          </a:prstGeom>
          <a:solidFill>
            <a:schemeClr val="accent3">
              <a:lumMod val="60000"/>
              <a:lumOff val="40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noProof="0" err="1"/>
              <a:t>inclusion</a:t>
            </a:r>
            <a:r>
              <a:rPr lang="es-ES" noProof="0"/>
              <a:t> de los </a:t>
            </a:r>
            <a:r>
              <a:rPr lang="es-ES" b="1" noProof="0"/>
              <a:t>modelos fundacionales para series temporales </a:t>
            </a:r>
            <a:r>
              <a:rPr lang="es-ES" noProof="0"/>
              <a:t>en herramientas interactivas de análisis visual basadas en DL ayuda a tener gráficos más rápidos e interpretables</a:t>
            </a:r>
          </a:p>
        </p:txBody>
      </p:sp>
      <p:cxnSp>
        <p:nvCxnSpPr>
          <p:cNvPr id="21" name="Straight Arrow Connector 20">
            <a:extLst>
              <a:ext uri="{FF2B5EF4-FFF2-40B4-BE49-F238E27FC236}">
                <a16:creationId xmlns:a16="http://schemas.microsoft.com/office/drawing/2014/main" id="{82EFE534-D99D-A726-0508-D98726B76398}"/>
              </a:ext>
            </a:extLst>
          </p:cNvPr>
          <p:cNvCxnSpPr>
            <a:cxnSpLocks/>
            <a:stCxn id="3" idx="2"/>
            <a:endCxn id="24" idx="0"/>
          </p:cNvCxnSpPr>
          <p:nvPr/>
        </p:nvCxnSpPr>
        <p:spPr>
          <a:xfrm flipH="1">
            <a:off x="2864638" y="3833794"/>
            <a:ext cx="3245557" cy="17634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AEFDCF2-CFD1-2FCC-E49E-A32A492AC519}"/>
              </a:ext>
            </a:extLst>
          </p:cNvPr>
          <p:cNvCxnSpPr>
            <a:cxnSpLocks/>
            <a:stCxn id="3" idx="2"/>
            <a:endCxn id="25" idx="0"/>
          </p:cNvCxnSpPr>
          <p:nvPr/>
        </p:nvCxnSpPr>
        <p:spPr>
          <a:xfrm>
            <a:off x="6110195" y="3833794"/>
            <a:ext cx="3217167" cy="17634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A057D58E-2325-0252-D1FB-5C5F5589F23D}"/>
              </a:ext>
            </a:extLst>
          </p:cNvPr>
          <p:cNvSpPr txBox="1"/>
          <p:nvPr/>
        </p:nvSpPr>
        <p:spPr>
          <a:xfrm>
            <a:off x="4248204" y="2441161"/>
            <a:ext cx="2550763" cy="477054"/>
          </a:xfrm>
          <a:prstGeom prst="rect">
            <a:avLst/>
          </a:prstGeom>
          <a:noFill/>
        </p:spPr>
        <p:txBody>
          <a:bodyPr wrap="none" rtlCol="0">
            <a:spAutoFit/>
          </a:bodyPr>
          <a:lstStyle/>
          <a:p>
            <a:r>
              <a:rPr lang="es-ES" sz="2500" b="1" noProof="0"/>
              <a:t>Hipótesis global</a:t>
            </a:r>
          </a:p>
        </p:txBody>
      </p:sp>
      <p:sp>
        <p:nvSpPr>
          <p:cNvPr id="24" name="TextBox 23">
            <a:extLst>
              <a:ext uri="{FF2B5EF4-FFF2-40B4-BE49-F238E27FC236}">
                <a16:creationId xmlns:a16="http://schemas.microsoft.com/office/drawing/2014/main" id="{A8DF12B7-CB55-C155-8C50-2F4162225E90}"/>
              </a:ext>
            </a:extLst>
          </p:cNvPr>
          <p:cNvSpPr txBox="1"/>
          <p:nvPr/>
        </p:nvSpPr>
        <p:spPr>
          <a:xfrm>
            <a:off x="1921078" y="4010143"/>
            <a:ext cx="1887120" cy="477054"/>
          </a:xfrm>
          <a:prstGeom prst="rect">
            <a:avLst/>
          </a:prstGeom>
          <a:noFill/>
        </p:spPr>
        <p:txBody>
          <a:bodyPr wrap="none" rtlCol="0">
            <a:spAutoFit/>
          </a:bodyPr>
          <a:lstStyle/>
          <a:p>
            <a:r>
              <a:rPr lang="es-ES" sz="2500" b="1" noProof="0"/>
              <a:t>Hipótesis 1</a:t>
            </a:r>
          </a:p>
        </p:txBody>
      </p:sp>
      <p:sp>
        <p:nvSpPr>
          <p:cNvPr id="25" name="TextBox 24">
            <a:extLst>
              <a:ext uri="{FF2B5EF4-FFF2-40B4-BE49-F238E27FC236}">
                <a16:creationId xmlns:a16="http://schemas.microsoft.com/office/drawing/2014/main" id="{AC9C7EEB-4217-0188-4E65-72E3EF9CCE3F}"/>
              </a:ext>
            </a:extLst>
          </p:cNvPr>
          <p:cNvSpPr txBox="1"/>
          <p:nvPr/>
        </p:nvSpPr>
        <p:spPr>
          <a:xfrm>
            <a:off x="8383802" y="4010143"/>
            <a:ext cx="1887120" cy="477054"/>
          </a:xfrm>
          <a:prstGeom prst="rect">
            <a:avLst/>
          </a:prstGeom>
          <a:noFill/>
        </p:spPr>
        <p:txBody>
          <a:bodyPr wrap="none" rtlCol="0">
            <a:spAutoFit/>
          </a:bodyPr>
          <a:lstStyle/>
          <a:p>
            <a:r>
              <a:rPr lang="es-ES" sz="2500" b="1" noProof="0">
                <a:solidFill>
                  <a:schemeClr val="accent3">
                    <a:lumMod val="75000"/>
                  </a:schemeClr>
                </a:solidFill>
              </a:rPr>
              <a:t>Hipótesis 2</a:t>
            </a:r>
          </a:p>
        </p:txBody>
      </p:sp>
      <p:graphicFrame>
        <p:nvGraphicFramePr>
          <p:cNvPr id="4" name="Diagram 3">
            <a:extLst>
              <a:ext uri="{FF2B5EF4-FFF2-40B4-BE49-F238E27FC236}">
                <a16:creationId xmlns:a16="http://schemas.microsoft.com/office/drawing/2014/main" id="{42406769-EB7F-6ADE-970F-FE6790EDA083}"/>
              </a:ext>
            </a:extLst>
          </p:cNvPr>
          <p:cNvGraphicFramePr/>
          <p:nvPr>
            <p:extLst>
              <p:ext uri="{D42A27DB-BD31-4B8C-83A1-F6EECF244321}">
                <p14:modId xmlns:p14="http://schemas.microsoft.com/office/powerpoint/2010/main" val="372039720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1666B078-9BBF-85DC-4F8F-59210218194D}"/>
              </a:ext>
            </a:extLst>
          </p:cNvPr>
          <p:cNvGrpSpPr/>
          <p:nvPr/>
        </p:nvGrpSpPr>
        <p:grpSpPr>
          <a:xfrm>
            <a:off x="10609982" y="5441998"/>
            <a:ext cx="1561703" cy="948856"/>
            <a:chOff x="9909001" y="1268642"/>
            <a:chExt cx="1561703" cy="948856"/>
          </a:xfrm>
        </p:grpSpPr>
        <p:sp>
          <p:nvSpPr>
            <p:cNvPr id="7" name="Freeform: Shape 6">
              <a:extLst>
                <a:ext uri="{FF2B5EF4-FFF2-40B4-BE49-F238E27FC236}">
                  <a16:creationId xmlns:a16="http://schemas.microsoft.com/office/drawing/2014/main" id="{A3D2C81B-9D5E-E64A-E517-7867E12FA9A4}"/>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TextBox 7">
              <a:extLst>
                <a:ext uri="{FF2B5EF4-FFF2-40B4-BE49-F238E27FC236}">
                  <a16:creationId xmlns:a16="http://schemas.microsoft.com/office/drawing/2014/main" id="{C7133E21-AB23-E3AB-CA87-CE1EE107790F}"/>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190250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5C8A202-9A70-3A68-003E-58CF51AE56B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D3C887-30CE-1E38-D880-3A35533697A2}"/>
              </a:ext>
            </a:extLst>
          </p:cNvPr>
          <p:cNvSpPr>
            <a:spLocks noGrp="1"/>
          </p:cNvSpPr>
          <p:nvPr>
            <p:ph type="title"/>
          </p:nvPr>
        </p:nvSpPr>
        <p:spPr/>
        <p:txBody>
          <a:bodyPr anchor="b">
            <a:normAutofit/>
          </a:bodyPr>
          <a:lstStyle/>
          <a:p>
            <a:r>
              <a:rPr lang="es-ES" sz="5000" b="1" noProof="0"/>
              <a:t>Preguntas de investigación</a:t>
            </a:r>
          </a:p>
        </p:txBody>
      </p:sp>
      <p:sp>
        <p:nvSpPr>
          <p:cNvPr id="2" name="Slide Number Placeholder 1">
            <a:extLst>
              <a:ext uri="{FF2B5EF4-FFF2-40B4-BE49-F238E27FC236}">
                <a16:creationId xmlns:a16="http://schemas.microsoft.com/office/drawing/2014/main" id="{EADAC480-4A55-D6B6-724E-A1F94429B12C}"/>
              </a:ext>
            </a:extLst>
          </p:cNvPr>
          <p:cNvSpPr>
            <a:spLocks noGrp="1"/>
          </p:cNvSpPr>
          <p:nvPr>
            <p:ph type="sldNum" sz="quarter" idx="12"/>
          </p:nvPr>
        </p:nvSpPr>
        <p:spPr/>
        <p:txBody>
          <a:bodyPr/>
          <a:lstStyle/>
          <a:p>
            <a:fld id="{1A06E274-3D30-4D47-98D0-0581248BD0B1}" type="slidenum">
              <a:rPr lang="es-ES" noProof="0" smtClean="0">
                <a:solidFill>
                  <a:schemeClr val="tx1"/>
                </a:solidFill>
              </a:rPr>
              <a:t>38</a:t>
            </a:fld>
            <a:endParaRPr lang="es-ES" noProof="0">
              <a:solidFill>
                <a:schemeClr val="tx1"/>
              </a:solidFill>
            </a:endParaRPr>
          </a:p>
        </p:txBody>
      </p:sp>
      <p:sp>
        <p:nvSpPr>
          <p:cNvPr id="7" name="Flowchart: Alternate Process 6">
            <a:extLst>
              <a:ext uri="{FF2B5EF4-FFF2-40B4-BE49-F238E27FC236}">
                <a16:creationId xmlns:a16="http://schemas.microsoft.com/office/drawing/2014/main" id="{84B3ED1C-4B81-921F-414D-5A29A7C4F7EC}"/>
              </a:ext>
            </a:extLst>
          </p:cNvPr>
          <p:cNvSpPr/>
          <p:nvPr/>
        </p:nvSpPr>
        <p:spPr>
          <a:xfrm>
            <a:off x="841248" y="3939786"/>
            <a:ext cx="5317892"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noProof="0" err="1"/>
              <a:t>inclusion</a:t>
            </a:r>
            <a:r>
              <a:rPr lang="es-ES" noProof="0"/>
              <a:t> de los </a:t>
            </a:r>
            <a:r>
              <a:rPr lang="es-ES" b="1" noProof="0"/>
              <a:t>modelos fundacionales para series temporales </a:t>
            </a:r>
            <a:r>
              <a:rPr lang="es-ES" noProof="0"/>
              <a:t>en herramientas interactivas de análisis visual basadas en DL ayuda a tener </a:t>
            </a:r>
            <a:r>
              <a:rPr lang="es-ES" b="1" noProof="0"/>
              <a:t>gráficos más rápidos e interpretables</a:t>
            </a:r>
          </a:p>
        </p:txBody>
      </p:sp>
      <p:sp>
        <p:nvSpPr>
          <p:cNvPr id="8" name="TextBox 7">
            <a:extLst>
              <a:ext uri="{FF2B5EF4-FFF2-40B4-BE49-F238E27FC236}">
                <a16:creationId xmlns:a16="http://schemas.microsoft.com/office/drawing/2014/main" id="{DDB962BF-6E07-63F6-538D-07B9B0D0E5BB}"/>
              </a:ext>
            </a:extLst>
          </p:cNvPr>
          <p:cNvSpPr txBox="1"/>
          <p:nvPr/>
        </p:nvSpPr>
        <p:spPr>
          <a:xfrm>
            <a:off x="2556634" y="3339544"/>
            <a:ext cx="1887120" cy="477054"/>
          </a:xfrm>
          <a:prstGeom prst="rect">
            <a:avLst/>
          </a:prstGeom>
          <a:noFill/>
        </p:spPr>
        <p:txBody>
          <a:bodyPr wrap="none" rtlCol="0">
            <a:spAutoFit/>
          </a:bodyPr>
          <a:lstStyle/>
          <a:p>
            <a:r>
              <a:rPr lang="es-ES" sz="2500" b="1" noProof="0"/>
              <a:t>Hipótesis 2</a:t>
            </a:r>
          </a:p>
        </p:txBody>
      </p:sp>
      <p:sp>
        <p:nvSpPr>
          <p:cNvPr id="9" name="Flowchart: Alternate Process 8">
            <a:extLst>
              <a:ext uri="{FF2B5EF4-FFF2-40B4-BE49-F238E27FC236}">
                <a16:creationId xmlns:a16="http://schemas.microsoft.com/office/drawing/2014/main" id="{7AA6725C-E600-EE97-D86F-C6E87D2FCBF4}"/>
              </a:ext>
            </a:extLst>
          </p:cNvPr>
          <p:cNvSpPr/>
          <p:nvPr/>
        </p:nvSpPr>
        <p:spPr>
          <a:xfrm>
            <a:off x="6516624" y="3939786"/>
            <a:ext cx="5317892"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¿Pueden </a:t>
            </a:r>
            <a:r>
              <a:rPr lang="es-ES" b="1" noProof="0"/>
              <a:t>los modelos fundacionales </a:t>
            </a:r>
            <a:r>
              <a:rPr lang="es-ES" noProof="0"/>
              <a:t>para series temporales </a:t>
            </a:r>
            <a:r>
              <a:rPr lang="es-ES" b="1" noProof="0"/>
              <a:t>mejorar el desarrollo </a:t>
            </a:r>
            <a:r>
              <a:rPr lang="es-ES" noProof="0"/>
              <a:t>de herramientas para el </a:t>
            </a:r>
            <a:r>
              <a:rPr lang="es-ES" b="1" noProof="0"/>
              <a:t>análisis visual </a:t>
            </a:r>
            <a:r>
              <a:rPr lang="es-ES" noProof="0"/>
              <a:t>de series temporales basadas en aprendizaje profundo?</a:t>
            </a:r>
          </a:p>
        </p:txBody>
      </p:sp>
      <p:cxnSp>
        <p:nvCxnSpPr>
          <p:cNvPr id="11" name="Straight Arrow Connector 10">
            <a:extLst>
              <a:ext uri="{FF2B5EF4-FFF2-40B4-BE49-F238E27FC236}">
                <a16:creationId xmlns:a16="http://schemas.microsoft.com/office/drawing/2014/main" id="{DCB87E16-6C99-F53C-1F94-52E64D883122}"/>
              </a:ext>
            </a:extLst>
          </p:cNvPr>
          <p:cNvCxnSpPr>
            <a:cxnSpLocks/>
            <a:stCxn id="7" idx="3"/>
            <a:endCxn id="9" idx="1"/>
          </p:cNvCxnSpPr>
          <p:nvPr/>
        </p:nvCxnSpPr>
        <p:spPr>
          <a:xfrm>
            <a:off x="6159140" y="4674086"/>
            <a:ext cx="35748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600E833-A7FD-F260-7B3C-817ECAB56036}"/>
              </a:ext>
            </a:extLst>
          </p:cNvPr>
          <p:cNvSpPr txBox="1"/>
          <p:nvPr/>
        </p:nvSpPr>
        <p:spPr>
          <a:xfrm>
            <a:off x="8747728" y="3339544"/>
            <a:ext cx="855683" cy="477054"/>
          </a:xfrm>
          <a:prstGeom prst="rect">
            <a:avLst/>
          </a:prstGeom>
          <a:noFill/>
        </p:spPr>
        <p:txBody>
          <a:bodyPr wrap="none" rtlCol="0">
            <a:spAutoFit/>
          </a:bodyPr>
          <a:lstStyle/>
          <a:p>
            <a:r>
              <a:rPr lang="es-ES" sz="2500" b="1" noProof="0"/>
              <a:t>RQ 2</a:t>
            </a:r>
          </a:p>
        </p:txBody>
      </p:sp>
      <p:graphicFrame>
        <p:nvGraphicFramePr>
          <p:cNvPr id="4" name="Diagram 3">
            <a:extLst>
              <a:ext uri="{FF2B5EF4-FFF2-40B4-BE49-F238E27FC236}">
                <a16:creationId xmlns:a16="http://schemas.microsoft.com/office/drawing/2014/main" id="{85A0FAA6-AC6D-6107-DC98-75ABD3AF8E98}"/>
              </a:ext>
            </a:extLst>
          </p:cNvPr>
          <p:cNvGraphicFramePr/>
          <p:nvPr>
            <p:extLst>
              <p:ext uri="{D42A27DB-BD31-4B8C-83A1-F6EECF244321}">
                <p14:modId xmlns:p14="http://schemas.microsoft.com/office/powerpoint/2010/main" val="4158288901"/>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6B8B3054-C1BF-745F-F274-F1F1BC09623D}"/>
              </a:ext>
            </a:extLst>
          </p:cNvPr>
          <p:cNvGrpSpPr/>
          <p:nvPr/>
        </p:nvGrpSpPr>
        <p:grpSpPr>
          <a:xfrm>
            <a:off x="10471966" y="4796169"/>
            <a:ext cx="1561703" cy="948856"/>
            <a:chOff x="9909001" y="1268642"/>
            <a:chExt cx="1561703" cy="948856"/>
          </a:xfrm>
        </p:grpSpPr>
        <p:sp>
          <p:nvSpPr>
            <p:cNvPr id="6" name="Freeform: Shape 5">
              <a:extLst>
                <a:ext uri="{FF2B5EF4-FFF2-40B4-BE49-F238E27FC236}">
                  <a16:creationId xmlns:a16="http://schemas.microsoft.com/office/drawing/2014/main" id="{20C50A0B-F5C2-1E27-533A-2419B34DF107}"/>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B55D3B6C-6E0C-C8CF-C398-66B2D4B57B79}"/>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2783243413"/>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4398C29-3C0C-BE4D-F5C0-D851FA1AE17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7F0637-8060-A879-48C7-2007B0310530}"/>
              </a:ext>
            </a:extLst>
          </p:cNvPr>
          <p:cNvSpPr>
            <a:spLocks noGrp="1"/>
          </p:cNvSpPr>
          <p:nvPr>
            <p:ph type="title"/>
          </p:nvPr>
        </p:nvSpPr>
        <p:spPr/>
        <p:txBody>
          <a:bodyPr anchor="b">
            <a:normAutofit/>
          </a:bodyPr>
          <a:lstStyle/>
          <a:p>
            <a:r>
              <a:rPr lang="es-ES" sz="5000" b="1" noProof="0"/>
              <a:t>Hipótesis 1 y 2</a:t>
            </a:r>
          </a:p>
        </p:txBody>
      </p:sp>
      <p:sp>
        <p:nvSpPr>
          <p:cNvPr id="32" name="Slide Number Placeholder 31">
            <a:extLst>
              <a:ext uri="{FF2B5EF4-FFF2-40B4-BE49-F238E27FC236}">
                <a16:creationId xmlns:a16="http://schemas.microsoft.com/office/drawing/2014/main" id="{7D4BDF76-D720-B256-E6B2-779D94D86EAE}"/>
              </a:ext>
            </a:extLst>
          </p:cNvPr>
          <p:cNvSpPr>
            <a:spLocks noGrp="1"/>
          </p:cNvSpPr>
          <p:nvPr>
            <p:ph type="sldNum" sz="quarter" idx="12"/>
          </p:nvPr>
        </p:nvSpPr>
        <p:spPr/>
        <p:txBody>
          <a:bodyPr/>
          <a:lstStyle/>
          <a:p>
            <a:fld id="{1A06E274-3D30-4D47-98D0-0581248BD0B1}" type="slidenum">
              <a:rPr lang="es-ES" noProof="0" smtClean="0"/>
              <a:t>39</a:t>
            </a:fld>
            <a:endParaRPr lang="es-ES" noProof="0"/>
          </a:p>
        </p:txBody>
      </p:sp>
      <p:sp>
        <p:nvSpPr>
          <p:cNvPr id="8" name="Flowchart: Alternate Process 7">
            <a:extLst>
              <a:ext uri="{FF2B5EF4-FFF2-40B4-BE49-F238E27FC236}">
                <a16:creationId xmlns:a16="http://schemas.microsoft.com/office/drawing/2014/main" id="{88FAF661-CEA9-4BC8-E764-2A9CE7BC74C6}"/>
              </a:ext>
            </a:extLst>
          </p:cNvPr>
          <p:cNvSpPr/>
          <p:nvPr/>
        </p:nvSpPr>
        <p:spPr>
          <a:xfrm>
            <a:off x="5632131" y="1489733"/>
            <a:ext cx="6345674" cy="193926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interpretables?</a:t>
            </a:r>
            <a:endParaRPr lang="es-ES" b="1" noProof="0"/>
          </a:p>
        </p:txBody>
      </p:sp>
      <p:cxnSp>
        <p:nvCxnSpPr>
          <p:cNvPr id="13" name="Straight Arrow Connector 12">
            <a:extLst>
              <a:ext uri="{FF2B5EF4-FFF2-40B4-BE49-F238E27FC236}">
                <a16:creationId xmlns:a16="http://schemas.microsoft.com/office/drawing/2014/main" id="{336D54BE-DE86-B627-C885-353A4BCDF22F}"/>
              </a:ext>
            </a:extLst>
          </p:cNvPr>
          <p:cNvCxnSpPr>
            <a:cxnSpLocks/>
            <a:stCxn id="7" idx="3"/>
            <a:endCxn id="8" idx="1"/>
          </p:cNvCxnSpPr>
          <p:nvPr/>
        </p:nvCxnSpPr>
        <p:spPr>
          <a:xfrm flipV="1">
            <a:off x="4720513" y="2459367"/>
            <a:ext cx="911618" cy="180181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40" name="Group 39">
            <a:extLst>
              <a:ext uri="{FF2B5EF4-FFF2-40B4-BE49-F238E27FC236}">
                <a16:creationId xmlns:a16="http://schemas.microsoft.com/office/drawing/2014/main" id="{167F8C09-2736-AD3C-5CC6-86BC4B5DFC38}"/>
              </a:ext>
            </a:extLst>
          </p:cNvPr>
          <p:cNvGrpSpPr/>
          <p:nvPr/>
        </p:nvGrpSpPr>
        <p:grpSpPr>
          <a:xfrm>
            <a:off x="708897" y="3336786"/>
            <a:ext cx="4011616" cy="2312187"/>
            <a:chOff x="708897" y="3364369"/>
            <a:chExt cx="4011616" cy="2312187"/>
          </a:xfrm>
        </p:grpSpPr>
        <p:sp>
          <p:nvSpPr>
            <p:cNvPr id="7" name="Flowchart: Alternate Process 6">
              <a:extLst>
                <a:ext uri="{FF2B5EF4-FFF2-40B4-BE49-F238E27FC236}">
                  <a16:creationId xmlns:a16="http://schemas.microsoft.com/office/drawing/2014/main" id="{8301E583-EABB-FC27-87C2-C3AE5207E684}"/>
                </a:ext>
              </a:extLst>
            </p:cNvPr>
            <p:cNvSpPr/>
            <p:nvPr/>
          </p:nvSpPr>
          <p:spPr>
            <a:xfrm>
              <a:off x="708897" y="3364369"/>
              <a:ext cx="4011616" cy="184878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interpretables los modelos fundacionales?</a:t>
              </a:r>
            </a:p>
          </p:txBody>
        </p:sp>
        <p:sp>
          <p:nvSpPr>
            <p:cNvPr id="29" name="TextBox 28">
              <a:extLst>
                <a:ext uri="{FF2B5EF4-FFF2-40B4-BE49-F238E27FC236}">
                  <a16:creationId xmlns:a16="http://schemas.microsoft.com/office/drawing/2014/main" id="{BA60D69E-9E3C-0846-2FD7-1E9E5FC8FA6A}"/>
                </a:ext>
              </a:extLst>
            </p:cNvPr>
            <p:cNvSpPr txBox="1"/>
            <p:nvPr/>
          </p:nvSpPr>
          <p:spPr>
            <a:xfrm>
              <a:off x="1998208" y="5199502"/>
              <a:ext cx="1434367" cy="477054"/>
            </a:xfrm>
            <a:prstGeom prst="rect">
              <a:avLst/>
            </a:prstGeom>
            <a:noFill/>
          </p:spPr>
          <p:txBody>
            <a:bodyPr wrap="none" rtlCol="0">
              <a:spAutoFit/>
            </a:bodyPr>
            <a:lstStyle/>
            <a:p>
              <a:r>
                <a:rPr lang="es-ES" sz="2500" b="1" noProof="0"/>
                <a:t>RQ2 (DL)</a:t>
              </a:r>
            </a:p>
          </p:txBody>
        </p:sp>
      </p:grpSp>
      <p:sp>
        <p:nvSpPr>
          <p:cNvPr id="30" name="TextBox 29">
            <a:extLst>
              <a:ext uri="{FF2B5EF4-FFF2-40B4-BE49-F238E27FC236}">
                <a16:creationId xmlns:a16="http://schemas.microsoft.com/office/drawing/2014/main" id="{21878ADC-25A5-44F1-B7EF-B1111F2C6B84}"/>
              </a:ext>
            </a:extLst>
          </p:cNvPr>
          <p:cNvSpPr txBox="1"/>
          <p:nvPr/>
        </p:nvSpPr>
        <p:spPr>
          <a:xfrm>
            <a:off x="8081769" y="1064592"/>
            <a:ext cx="1057662" cy="477054"/>
          </a:xfrm>
          <a:prstGeom prst="rect">
            <a:avLst/>
          </a:prstGeom>
          <a:noFill/>
        </p:spPr>
        <p:txBody>
          <a:bodyPr wrap="none" rtlCol="0">
            <a:spAutoFit/>
          </a:bodyPr>
          <a:lstStyle/>
          <a:p>
            <a:r>
              <a:rPr lang="es-ES" sz="2500" b="1" noProof="0"/>
              <a:t>RQ2.1</a:t>
            </a:r>
          </a:p>
        </p:txBody>
      </p:sp>
      <p:sp>
        <p:nvSpPr>
          <p:cNvPr id="2" name="Flowchart: Alternate Process 1">
            <a:extLst>
              <a:ext uri="{FF2B5EF4-FFF2-40B4-BE49-F238E27FC236}">
                <a16:creationId xmlns:a16="http://schemas.microsoft.com/office/drawing/2014/main" id="{184D8BF7-56D8-426C-719C-B10514C2963C}"/>
              </a:ext>
            </a:extLst>
          </p:cNvPr>
          <p:cNvSpPr/>
          <p:nvPr/>
        </p:nvSpPr>
        <p:spPr>
          <a:xfrm>
            <a:off x="5632130" y="3869560"/>
            <a:ext cx="6345675" cy="788485"/>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¿Mejoras cuantitativas suponen mejoras en la interpretabilidad?</a:t>
            </a:r>
            <a:endParaRPr lang="es-ES" b="1" noProof="0"/>
          </a:p>
        </p:txBody>
      </p:sp>
      <p:sp>
        <p:nvSpPr>
          <p:cNvPr id="3" name="Flowchart: Alternate Process 2">
            <a:extLst>
              <a:ext uri="{FF2B5EF4-FFF2-40B4-BE49-F238E27FC236}">
                <a16:creationId xmlns:a16="http://schemas.microsoft.com/office/drawing/2014/main" id="{39EB7033-12BA-948A-AC3B-A1E1FC2FAD37}"/>
              </a:ext>
            </a:extLst>
          </p:cNvPr>
          <p:cNvSpPr/>
          <p:nvPr/>
        </p:nvSpPr>
        <p:spPr>
          <a:xfrm>
            <a:off x="5632130" y="5137893"/>
            <a:ext cx="6345675" cy="129338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¿Cuánto ajuste fino es necesario para conseguir una mejorar real en la interpretabilidad?</a:t>
            </a:r>
            <a:endParaRPr lang="es-ES" b="1" noProof="0"/>
          </a:p>
        </p:txBody>
      </p:sp>
      <p:cxnSp>
        <p:nvCxnSpPr>
          <p:cNvPr id="21" name="Straight Arrow Connector 20">
            <a:extLst>
              <a:ext uri="{FF2B5EF4-FFF2-40B4-BE49-F238E27FC236}">
                <a16:creationId xmlns:a16="http://schemas.microsoft.com/office/drawing/2014/main" id="{BE0DD318-1263-D35C-1D4F-E3CC4D61CEC2}"/>
              </a:ext>
            </a:extLst>
          </p:cNvPr>
          <p:cNvCxnSpPr>
            <a:cxnSpLocks/>
            <a:stCxn id="7" idx="3"/>
            <a:endCxn id="2" idx="1"/>
          </p:cNvCxnSpPr>
          <p:nvPr/>
        </p:nvCxnSpPr>
        <p:spPr>
          <a:xfrm>
            <a:off x="4720513" y="4261178"/>
            <a:ext cx="911617" cy="262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E0318E5F-61E5-44CE-F153-6EB86559FC83}"/>
              </a:ext>
            </a:extLst>
          </p:cNvPr>
          <p:cNvCxnSpPr>
            <a:cxnSpLocks/>
            <a:stCxn id="7" idx="3"/>
            <a:endCxn id="3" idx="1"/>
          </p:cNvCxnSpPr>
          <p:nvPr/>
        </p:nvCxnSpPr>
        <p:spPr>
          <a:xfrm>
            <a:off x="4720513" y="4261178"/>
            <a:ext cx="911617" cy="15234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2F2DBA55-8521-0D16-6853-D3857EABC5CD}"/>
              </a:ext>
            </a:extLst>
          </p:cNvPr>
          <p:cNvSpPr txBox="1"/>
          <p:nvPr/>
        </p:nvSpPr>
        <p:spPr>
          <a:xfrm>
            <a:off x="8081769" y="3398063"/>
            <a:ext cx="1057662" cy="477054"/>
          </a:xfrm>
          <a:prstGeom prst="rect">
            <a:avLst/>
          </a:prstGeom>
          <a:noFill/>
        </p:spPr>
        <p:txBody>
          <a:bodyPr wrap="none" rtlCol="0">
            <a:spAutoFit/>
          </a:bodyPr>
          <a:lstStyle/>
          <a:p>
            <a:r>
              <a:rPr lang="es-ES" sz="2500" b="1" noProof="0"/>
              <a:t>RQ2.2</a:t>
            </a:r>
          </a:p>
        </p:txBody>
      </p:sp>
      <p:sp>
        <p:nvSpPr>
          <p:cNvPr id="38" name="TextBox 37">
            <a:extLst>
              <a:ext uri="{FF2B5EF4-FFF2-40B4-BE49-F238E27FC236}">
                <a16:creationId xmlns:a16="http://schemas.microsoft.com/office/drawing/2014/main" id="{83D68EFF-4FCC-E885-05C7-B1834D725BC8}"/>
              </a:ext>
            </a:extLst>
          </p:cNvPr>
          <p:cNvSpPr txBox="1"/>
          <p:nvPr/>
        </p:nvSpPr>
        <p:spPr>
          <a:xfrm>
            <a:off x="8081769" y="4709481"/>
            <a:ext cx="1057662" cy="477054"/>
          </a:xfrm>
          <a:prstGeom prst="rect">
            <a:avLst/>
          </a:prstGeom>
          <a:noFill/>
        </p:spPr>
        <p:txBody>
          <a:bodyPr wrap="none" rtlCol="0">
            <a:spAutoFit/>
          </a:bodyPr>
          <a:lstStyle/>
          <a:p>
            <a:r>
              <a:rPr lang="es-ES" sz="2500" b="1" noProof="0"/>
              <a:t>RQ2.3</a:t>
            </a:r>
          </a:p>
        </p:txBody>
      </p:sp>
      <p:graphicFrame>
        <p:nvGraphicFramePr>
          <p:cNvPr id="4" name="Diagram 3">
            <a:extLst>
              <a:ext uri="{FF2B5EF4-FFF2-40B4-BE49-F238E27FC236}">
                <a16:creationId xmlns:a16="http://schemas.microsoft.com/office/drawing/2014/main" id="{7AC72510-A3FA-F9C4-FB18-06F68C70F135}"/>
              </a:ext>
            </a:extLst>
          </p:cNvPr>
          <p:cNvGraphicFramePr/>
          <p:nvPr>
            <p:extLst>
              <p:ext uri="{D42A27DB-BD31-4B8C-83A1-F6EECF244321}">
                <p14:modId xmlns:p14="http://schemas.microsoft.com/office/powerpoint/2010/main" val="133295277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roup 5">
            <a:extLst>
              <a:ext uri="{FF2B5EF4-FFF2-40B4-BE49-F238E27FC236}">
                <a16:creationId xmlns:a16="http://schemas.microsoft.com/office/drawing/2014/main" id="{FCA753A0-F8D6-F847-EF25-CE0624922309}"/>
              </a:ext>
            </a:extLst>
          </p:cNvPr>
          <p:cNvGrpSpPr/>
          <p:nvPr/>
        </p:nvGrpSpPr>
        <p:grpSpPr>
          <a:xfrm>
            <a:off x="3353889" y="4568685"/>
            <a:ext cx="1561703" cy="948856"/>
            <a:chOff x="9909001" y="1268642"/>
            <a:chExt cx="1561703" cy="948856"/>
          </a:xfrm>
        </p:grpSpPr>
        <p:sp>
          <p:nvSpPr>
            <p:cNvPr id="9" name="Freeform: Shape 8">
              <a:extLst>
                <a:ext uri="{FF2B5EF4-FFF2-40B4-BE49-F238E27FC236}">
                  <a16:creationId xmlns:a16="http://schemas.microsoft.com/office/drawing/2014/main" id="{8CBA4C1B-97FD-0935-70E4-46B26CCC19AB}"/>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37A7E962-5FDE-5AB6-AAE9-CC2B3723DC3A}"/>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4009043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C8E0F19F-33DF-4815-2E95-7CDEF06BC2C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C644708-C445-5007-D2B7-98D22B6F1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FA021BC7-3B72-D069-B3CB-6BA3709F64FB}"/>
              </a:ext>
            </a:extLst>
          </p:cNvPr>
          <p:cNvSpPr>
            <a:spLocks noGrp="1"/>
          </p:cNvSpPr>
          <p:nvPr>
            <p:ph type="title"/>
          </p:nvPr>
        </p:nvSpPr>
        <p:spPr>
          <a:xfrm>
            <a:off x="841248" y="426720"/>
            <a:ext cx="10506456" cy="1919141"/>
          </a:xfrm>
        </p:spPr>
        <p:txBody>
          <a:bodyPr anchor="b">
            <a:normAutofit/>
          </a:bodyPr>
          <a:lstStyle/>
          <a:p>
            <a:r>
              <a:rPr lang="es-ES" sz="6000" b="1" noProof="0"/>
              <a:t>Introducción</a:t>
            </a:r>
          </a:p>
        </p:txBody>
      </p:sp>
      <p:sp>
        <p:nvSpPr>
          <p:cNvPr id="12" name="Rectangle 11">
            <a:extLst>
              <a:ext uri="{FF2B5EF4-FFF2-40B4-BE49-F238E27FC236}">
                <a16:creationId xmlns:a16="http://schemas.microsoft.com/office/drawing/2014/main" id="{775FDC3E-2784-71DA-0D11-7912D7B72F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6ECA0BE7-E241-3B8D-6C93-8B39F8DD3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E65EEB4-B21C-0AA9-D970-B6DE4AAA8BC0}"/>
              </a:ext>
            </a:extLst>
          </p:cNvPr>
          <p:cNvSpPr>
            <a:spLocks noGrp="1"/>
          </p:cNvSpPr>
          <p:nvPr>
            <p:ph idx="1"/>
          </p:nvPr>
        </p:nvSpPr>
        <p:spPr>
          <a:xfrm>
            <a:off x="841248" y="3337269"/>
            <a:ext cx="10509504" cy="2905686"/>
          </a:xfrm>
        </p:spPr>
        <p:txBody>
          <a:bodyPr vert="horz" lIns="91440" tIns="45720" rIns="91440" bIns="45720" rtlCol="0" anchor="t">
            <a:normAutofit/>
          </a:bodyPr>
          <a:lstStyle/>
          <a:p>
            <a:r>
              <a:rPr lang="es-ES" sz="2400" noProof="0" dirty="0"/>
              <a:t>¿</a:t>
            </a:r>
            <a:r>
              <a:rPr lang="es-ES" sz="2400" dirty="0"/>
              <a:t>Qué </a:t>
            </a:r>
            <a:r>
              <a:rPr lang="es-ES" sz="2400" noProof="0" dirty="0"/>
              <a:t>es </a:t>
            </a:r>
            <a:r>
              <a:rPr lang="es-ES" sz="2400" dirty="0"/>
              <a:t>una serie temporal</a:t>
            </a:r>
            <a:r>
              <a:rPr lang="es-ES" sz="2400" noProof="0" dirty="0"/>
              <a:t>? </a:t>
            </a:r>
            <a:endParaRPr lang="es-ES" sz="2400" dirty="0"/>
          </a:p>
          <a:p>
            <a:r>
              <a:rPr lang="es-ES" sz="2400" noProof="0" dirty="0"/>
              <a:t>¿Cómo se analiza visualmente?</a:t>
            </a:r>
          </a:p>
          <a:p>
            <a:r>
              <a:rPr lang="es-ES" sz="2400" dirty="0"/>
              <a:t>Análisis visual basado en aprendizaje profundo</a:t>
            </a:r>
            <a:endParaRPr lang="es-ES" dirty="0"/>
          </a:p>
          <a:p>
            <a:r>
              <a:rPr lang="es-ES" sz="2400" dirty="0"/>
              <a:t>Análisis visual basado en minería de datos</a:t>
            </a:r>
          </a:p>
          <a:p>
            <a:r>
              <a:rPr lang="es-ES" sz="2400" dirty="0"/>
              <a:t>Entorno de </a:t>
            </a:r>
            <a:r>
              <a:rPr lang="es-ES" sz="2400" noProof="0" dirty="0"/>
              <a:t>experimentación</a:t>
            </a:r>
            <a:r>
              <a:rPr lang="es-ES" sz="2400" dirty="0"/>
              <a:t>: </a:t>
            </a:r>
            <a:r>
              <a:rPr lang="es-ES" sz="2400" noProof="0" dirty="0" err="1"/>
              <a:t>DeepVATS</a:t>
            </a:r>
            <a:r>
              <a:rPr lang="es-ES" sz="2400" noProof="0" dirty="0"/>
              <a:t>. </a:t>
            </a:r>
          </a:p>
        </p:txBody>
      </p:sp>
      <p:sp>
        <p:nvSpPr>
          <p:cNvPr id="4" name="Slide Number Placeholder 3">
            <a:extLst>
              <a:ext uri="{FF2B5EF4-FFF2-40B4-BE49-F238E27FC236}">
                <a16:creationId xmlns:a16="http://schemas.microsoft.com/office/drawing/2014/main" id="{74681EA9-CEC8-51C0-3A67-E755DAB39626}"/>
              </a:ext>
            </a:extLst>
          </p:cNvPr>
          <p:cNvSpPr>
            <a:spLocks noGrp="1"/>
          </p:cNvSpPr>
          <p:nvPr>
            <p:ph type="sldNum" sz="quarter" idx="12"/>
          </p:nvPr>
        </p:nvSpPr>
        <p:spPr/>
        <p:txBody>
          <a:bodyPr/>
          <a:lstStyle/>
          <a:p>
            <a:fld id="{1A06E274-3D30-4D47-98D0-0581248BD0B1}" type="slidenum">
              <a:rPr lang="es-ES" noProof="0" smtClean="0"/>
              <a:t>4</a:t>
            </a:fld>
            <a:endParaRPr lang="es-ES" noProof="0"/>
          </a:p>
        </p:txBody>
      </p:sp>
      <p:graphicFrame>
        <p:nvGraphicFramePr>
          <p:cNvPr id="9" name="Diagram 8">
            <a:extLst>
              <a:ext uri="{FF2B5EF4-FFF2-40B4-BE49-F238E27FC236}">
                <a16:creationId xmlns:a16="http://schemas.microsoft.com/office/drawing/2014/main" id="{1BF382F9-5B2E-A9C8-78A3-DF9834F02CA7}"/>
              </a:ext>
            </a:extLst>
          </p:cNvPr>
          <p:cNvGraphicFramePr/>
          <p:nvPr>
            <p:extLst>
              <p:ext uri="{D42A27DB-BD31-4B8C-83A1-F6EECF244321}">
                <p14:modId xmlns:p14="http://schemas.microsoft.com/office/powerpoint/2010/main" val="186631863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550693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2F5AE42-F5FD-C478-8440-E115D6DC7D7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8CBDA14-1BAD-56AD-ECEC-4268394AAACE}"/>
              </a:ext>
            </a:extLst>
          </p:cNvPr>
          <p:cNvSpPr>
            <a:spLocks noGrp="1"/>
          </p:cNvSpPr>
          <p:nvPr>
            <p:ph type="title"/>
          </p:nvPr>
        </p:nvSpPr>
        <p:spPr/>
        <p:txBody>
          <a:bodyPr anchor="b">
            <a:normAutofit/>
          </a:bodyPr>
          <a:lstStyle/>
          <a:p>
            <a:r>
              <a:rPr lang="es-ES" sz="5000" b="1" noProof="0"/>
              <a:t>Integración en la herramienta</a:t>
            </a:r>
          </a:p>
        </p:txBody>
      </p:sp>
      <p:sp>
        <p:nvSpPr>
          <p:cNvPr id="2" name="Slide Number Placeholder 1">
            <a:extLst>
              <a:ext uri="{FF2B5EF4-FFF2-40B4-BE49-F238E27FC236}">
                <a16:creationId xmlns:a16="http://schemas.microsoft.com/office/drawing/2014/main" id="{79CD2115-2C4A-DFEA-9C53-CE568E115EEB}"/>
              </a:ext>
            </a:extLst>
          </p:cNvPr>
          <p:cNvSpPr>
            <a:spLocks noGrp="1"/>
          </p:cNvSpPr>
          <p:nvPr>
            <p:ph type="sldNum" sz="quarter" idx="12"/>
          </p:nvPr>
        </p:nvSpPr>
        <p:spPr/>
        <p:txBody>
          <a:bodyPr/>
          <a:lstStyle/>
          <a:p>
            <a:fld id="{1A06E274-3D30-4D47-98D0-0581248BD0B1}" type="slidenum">
              <a:rPr lang="es-ES" noProof="0" smtClean="0"/>
              <a:t>40</a:t>
            </a:fld>
            <a:endParaRPr lang="es-ES" noProof="0"/>
          </a:p>
        </p:txBody>
      </p:sp>
      <p:graphicFrame>
        <p:nvGraphicFramePr>
          <p:cNvPr id="4" name="Diagram 3">
            <a:extLst>
              <a:ext uri="{FF2B5EF4-FFF2-40B4-BE49-F238E27FC236}">
                <a16:creationId xmlns:a16="http://schemas.microsoft.com/office/drawing/2014/main" id="{D57C0F80-9F8D-7E7D-148E-B52E532B70DF}"/>
              </a:ext>
            </a:extLst>
          </p:cNvPr>
          <p:cNvGraphicFramePr/>
          <p:nvPr>
            <p:extLst>
              <p:ext uri="{D42A27DB-BD31-4B8C-83A1-F6EECF244321}">
                <p14:modId xmlns:p14="http://schemas.microsoft.com/office/powerpoint/2010/main" val="273197378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a:extLst>
              <a:ext uri="{FF2B5EF4-FFF2-40B4-BE49-F238E27FC236}">
                <a16:creationId xmlns:a16="http://schemas.microsoft.com/office/drawing/2014/main" id="{E2D5A57B-EF62-60F9-9A91-A0411AA76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4598" y="1690688"/>
            <a:ext cx="7734300" cy="5324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783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7B0FF1D5-3460-77C2-28BB-9768A969542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AE2591-F94D-87DE-B34F-6794569389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201D25A0-60E1-7D48-20D1-7AE39D83A42D}"/>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0E244EA0-3A59-0AF2-67BB-EF5B467FE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9893AE27-8960-EDDF-ADA1-6ABFDF8C5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203CF09D-512A-6F5A-9503-1EB16BBC90F8}"/>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b="1"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55387482-CE87-77F0-F198-E307CEA84E54}"/>
              </a:ext>
            </a:extLst>
          </p:cNvPr>
          <p:cNvSpPr>
            <a:spLocks noGrp="1"/>
          </p:cNvSpPr>
          <p:nvPr>
            <p:ph type="sldNum" sz="quarter" idx="12"/>
          </p:nvPr>
        </p:nvSpPr>
        <p:spPr/>
        <p:txBody>
          <a:bodyPr/>
          <a:lstStyle/>
          <a:p>
            <a:fld id="{1A06E274-3D30-4D47-98D0-0581248BD0B1}" type="slidenum">
              <a:rPr lang="es-ES" noProof="0" smtClean="0"/>
              <a:t>41</a:t>
            </a:fld>
            <a:endParaRPr lang="es-ES" noProof="0"/>
          </a:p>
        </p:txBody>
      </p:sp>
    </p:spTree>
    <p:extLst>
      <p:ext uri="{BB962C8B-B14F-4D97-AF65-F5344CB8AC3E}">
        <p14:creationId xmlns:p14="http://schemas.microsoft.com/office/powerpoint/2010/main" val="221289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5452D4E1-4F37-8DD1-154B-A5B1095045F4}"/>
            </a:ext>
          </a:extLst>
        </p:cNvPr>
        <p:cNvGrpSpPr/>
        <p:nvPr/>
      </p:nvGrpSpPr>
      <p:grpSpPr>
        <a:xfrm>
          <a:off x="0" y="0"/>
          <a:ext cx="0" cy="0"/>
          <a:chOff x="0" y="0"/>
          <a:chExt cx="0" cy="0"/>
        </a:xfrm>
      </p:grpSpPr>
      <p:sp>
        <p:nvSpPr>
          <p:cNvPr id="18" name="Rectangle 17">
            <a:extLst>
              <a:ext uri="{FF2B5EF4-FFF2-40B4-BE49-F238E27FC236}">
                <a16:creationId xmlns:a16="http://schemas.microsoft.com/office/drawing/2014/main" id="{6BC0D639-D45C-F560-49AB-A818635F2BD0}"/>
              </a:ext>
            </a:extLst>
          </p:cNvPr>
          <p:cNvSpPr/>
          <p:nvPr/>
        </p:nvSpPr>
        <p:spPr>
          <a:xfrm>
            <a:off x="9512300" y="2186941"/>
            <a:ext cx="1765300" cy="155320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1" name="Rectangle 20">
            <a:extLst>
              <a:ext uri="{FF2B5EF4-FFF2-40B4-BE49-F238E27FC236}">
                <a16:creationId xmlns:a16="http://schemas.microsoft.com/office/drawing/2014/main" id="{AA429DC9-CF5B-1C13-0950-661644E755CB}"/>
              </a:ext>
            </a:extLst>
          </p:cNvPr>
          <p:cNvSpPr/>
          <p:nvPr/>
        </p:nvSpPr>
        <p:spPr>
          <a:xfrm>
            <a:off x="9512300" y="2466975"/>
            <a:ext cx="1765300" cy="12731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6" name="Rectangle 15">
            <a:extLst>
              <a:ext uri="{FF2B5EF4-FFF2-40B4-BE49-F238E27FC236}">
                <a16:creationId xmlns:a16="http://schemas.microsoft.com/office/drawing/2014/main" id="{9129A818-5D5F-16FA-A25C-D451A9FE0733}"/>
              </a:ext>
            </a:extLst>
          </p:cNvPr>
          <p:cNvSpPr/>
          <p:nvPr/>
        </p:nvSpPr>
        <p:spPr>
          <a:xfrm>
            <a:off x="914400" y="2466975"/>
            <a:ext cx="8453887" cy="2312059"/>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17" name="Rectangle 16">
            <a:extLst>
              <a:ext uri="{FF2B5EF4-FFF2-40B4-BE49-F238E27FC236}">
                <a16:creationId xmlns:a16="http://schemas.microsoft.com/office/drawing/2014/main" id="{EF10D604-3331-7202-FE50-36289980427A}"/>
              </a:ext>
            </a:extLst>
          </p:cNvPr>
          <p:cNvSpPr/>
          <p:nvPr/>
        </p:nvSpPr>
        <p:spPr>
          <a:xfrm>
            <a:off x="2598420" y="2186941"/>
            <a:ext cx="6769867" cy="259209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p>
        </p:txBody>
      </p:sp>
      <p:pic>
        <p:nvPicPr>
          <p:cNvPr id="11" name="Graphic 10">
            <a:extLst>
              <a:ext uri="{FF2B5EF4-FFF2-40B4-BE49-F238E27FC236}">
                <a16:creationId xmlns:a16="http://schemas.microsoft.com/office/drawing/2014/main" id="{4219FA9E-9900-60AD-1A36-370510F603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200" y="1986719"/>
            <a:ext cx="10515600" cy="2884561"/>
          </a:xfrm>
          <a:prstGeom prst="rect">
            <a:avLst/>
          </a:prstGeom>
        </p:spPr>
      </p:pic>
      <p:sp>
        <p:nvSpPr>
          <p:cNvPr id="5" name="Title 4">
            <a:extLst>
              <a:ext uri="{FF2B5EF4-FFF2-40B4-BE49-F238E27FC236}">
                <a16:creationId xmlns:a16="http://schemas.microsoft.com/office/drawing/2014/main" id="{3AC19361-2DB0-8889-527C-0593144946CC}"/>
              </a:ext>
            </a:extLst>
          </p:cNvPr>
          <p:cNvSpPr>
            <a:spLocks noGrp="1"/>
          </p:cNvSpPr>
          <p:nvPr>
            <p:ph type="title"/>
          </p:nvPr>
        </p:nvSpPr>
        <p:spPr/>
        <p:txBody>
          <a:bodyPr anchor="b">
            <a:normAutofit/>
          </a:bodyPr>
          <a:lstStyle/>
          <a:p>
            <a:r>
              <a:rPr lang="es-ES" sz="6000" b="1" noProof="0"/>
              <a:t>Resultados experimentales</a:t>
            </a:r>
          </a:p>
        </p:txBody>
      </p:sp>
      <p:sp>
        <p:nvSpPr>
          <p:cNvPr id="4" name="Slide Number Placeholder 3">
            <a:extLst>
              <a:ext uri="{FF2B5EF4-FFF2-40B4-BE49-F238E27FC236}">
                <a16:creationId xmlns:a16="http://schemas.microsoft.com/office/drawing/2014/main" id="{5F3A8946-FD49-C50D-4E7E-5421DCDC4705}"/>
              </a:ext>
            </a:extLst>
          </p:cNvPr>
          <p:cNvSpPr>
            <a:spLocks noGrp="1"/>
          </p:cNvSpPr>
          <p:nvPr>
            <p:ph type="sldNum" sz="quarter" idx="12"/>
          </p:nvPr>
        </p:nvSpPr>
        <p:spPr/>
        <p:txBody>
          <a:bodyPr/>
          <a:lstStyle/>
          <a:p>
            <a:fld id="{1A06E274-3D30-4D47-98D0-0581248BD0B1}" type="slidenum">
              <a:rPr lang="es-ES" noProof="0" smtClean="0"/>
              <a:t>42</a:t>
            </a:fld>
            <a:endParaRPr lang="es-ES" noProof="0"/>
          </a:p>
        </p:txBody>
      </p:sp>
      <p:graphicFrame>
        <p:nvGraphicFramePr>
          <p:cNvPr id="2" name="Diagram 1">
            <a:extLst>
              <a:ext uri="{FF2B5EF4-FFF2-40B4-BE49-F238E27FC236}">
                <a16:creationId xmlns:a16="http://schemas.microsoft.com/office/drawing/2014/main" id="{631E6F05-E7C0-6448-AF64-EEF33D71ED78}"/>
              </a:ext>
            </a:extLst>
          </p:cNvPr>
          <p:cNvGraphicFramePr/>
          <p:nvPr>
            <p:extLst>
              <p:ext uri="{D42A27DB-BD31-4B8C-83A1-F6EECF244321}">
                <p14:modId xmlns:p14="http://schemas.microsoft.com/office/powerpoint/2010/main" val="6088470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ectangle 18">
            <a:extLst>
              <a:ext uri="{FF2B5EF4-FFF2-40B4-BE49-F238E27FC236}">
                <a16:creationId xmlns:a16="http://schemas.microsoft.com/office/drawing/2014/main" id="{2BF45CFE-E3BD-83F3-4424-06BD66FE5614}"/>
              </a:ext>
            </a:extLst>
          </p:cNvPr>
          <p:cNvSpPr/>
          <p:nvPr/>
        </p:nvSpPr>
        <p:spPr>
          <a:xfrm>
            <a:off x="914400" y="2466975"/>
            <a:ext cx="8453887" cy="23120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p>
        </p:txBody>
      </p:sp>
    </p:spTree>
    <p:extLst>
      <p:ext uri="{BB962C8B-B14F-4D97-AF65-F5344CB8AC3E}">
        <p14:creationId xmlns:p14="http://schemas.microsoft.com/office/powerpoint/2010/main" val="3733264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E9F8D468-5704-8479-6222-67554024F1C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736F560-08D7-306C-407E-1BB896CB2D05}"/>
              </a:ext>
            </a:extLst>
          </p:cNvPr>
          <p:cNvSpPr>
            <a:spLocks noGrp="1"/>
          </p:cNvSpPr>
          <p:nvPr>
            <p:ph type="title"/>
          </p:nvPr>
        </p:nvSpPr>
        <p:spPr/>
        <p:txBody>
          <a:bodyPr anchor="b">
            <a:normAutofit/>
          </a:bodyPr>
          <a:lstStyle/>
          <a:p>
            <a:r>
              <a:rPr lang="es-ES" sz="5000" b="1" noProof="0"/>
              <a:t>Resultados experimentales </a:t>
            </a:r>
            <a:r>
              <a:rPr lang="es-ES" sz="5000" b="1" noProof="0" err="1"/>
              <a:t>MPlot</a:t>
            </a:r>
            <a:endParaRPr lang="es-ES" sz="5000" b="1" noProof="0"/>
          </a:p>
        </p:txBody>
      </p:sp>
      <p:sp>
        <p:nvSpPr>
          <p:cNvPr id="19" name="Content Placeholder 18">
            <a:extLst>
              <a:ext uri="{FF2B5EF4-FFF2-40B4-BE49-F238E27FC236}">
                <a16:creationId xmlns:a16="http://schemas.microsoft.com/office/drawing/2014/main" id="{7DA5E6ED-C02B-9FC7-2C34-ABDDC9238C9E}"/>
              </a:ext>
            </a:extLst>
          </p:cNvPr>
          <p:cNvSpPr>
            <a:spLocks noGrp="1"/>
          </p:cNvSpPr>
          <p:nvPr>
            <p:ph idx="1"/>
          </p:nvPr>
        </p:nvSpPr>
        <p:spPr/>
        <p:txBody>
          <a:bodyPr/>
          <a:lstStyle/>
          <a:p>
            <a:endParaRPr lang="es-ES" noProof="0"/>
          </a:p>
        </p:txBody>
      </p:sp>
      <p:sp>
        <p:nvSpPr>
          <p:cNvPr id="2" name="Slide Number Placeholder 1">
            <a:extLst>
              <a:ext uri="{FF2B5EF4-FFF2-40B4-BE49-F238E27FC236}">
                <a16:creationId xmlns:a16="http://schemas.microsoft.com/office/drawing/2014/main" id="{A044F560-A96F-6A7A-C796-8D57B00C6ED3}"/>
              </a:ext>
            </a:extLst>
          </p:cNvPr>
          <p:cNvSpPr>
            <a:spLocks noGrp="1"/>
          </p:cNvSpPr>
          <p:nvPr>
            <p:ph type="sldNum" sz="quarter" idx="12"/>
          </p:nvPr>
        </p:nvSpPr>
        <p:spPr/>
        <p:txBody>
          <a:bodyPr/>
          <a:lstStyle/>
          <a:p>
            <a:fld id="{1A06E274-3D30-4D47-98D0-0581248BD0B1}" type="slidenum">
              <a:rPr lang="es-ES" noProof="0" smtClean="0"/>
              <a:t>43</a:t>
            </a:fld>
            <a:endParaRPr lang="es-ES" noProof="0"/>
          </a:p>
        </p:txBody>
      </p:sp>
      <p:graphicFrame>
        <p:nvGraphicFramePr>
          <p:cNvPr id="6" name="Diagram 5">
            <a:extLst>
              <a:ext uri="{FF2B5EF4-FFF2-40B4-BE49-F238E27FC236}">
                <a16:creationId xmlns:a16="http://schemas.microsoft.com/office/drawing/2014/main" id="{F44BDA01-BF58-1D81-C419-CEE3653CC488}"/>
              </a:ext>
            </a:extLst>
          </p:cNvPr>
          <p:cNvGraphicFramePr/>
          <p:nvPr>
            <p:extLst>
              <p:ext uri="{D42A27DB-BD31-4B8C-83A1-F6EECF244321}">
                <p14:modId xmlns:p14="http://schemas.microsoft.com/office/powerpoint/2010/main" val="3774899601"/>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Picture 17">
            <a:extLst>
              <a:ext uri="{FF2B5EF4-FFF2-40B4-BE49-F238E27FC236}">
                <a16:creationId xmlns:a16="http://schemas.microsoft.com/office/drawing/2014/main" id="{8FCAFE38-495D-91A0-700C-A951B5509F33}"/>
              </a:ext>
            </a:extLst>
          </p:cNvPr>
          <p:cNvPicPr>
            <a:picLocks noChangeAspect="1"/>
          </p:cNvPicPr>
          <p:nvPr/>
        </p:nvPicPr>
        <p:blipFill>
          <a:blip r:embed="rId8"/>
          <a:stretch>
            <a:fillRect/>
          </a:stretch>
        </p:blipFill>
        <p:spPr>
          <a:xfrm>
            <a:off x="1566741" y="2105554"/>
            <a:ext cx="9050013" cy="3791479"/>
          </a:xfrm>
          <a:prstGeom prst="rect">
            <a:avLst/>
          </a:prstGeom>
        </p:spPr>
      </p:pic>
      <p:grpSp>
        <p:nvGrpSpPr>
          <p:cNvPr id="23" name="Group 22">
            <a:extLst>
              <a:ext uri="{FF2B5EF4-FFF2-40B4-BE49-F238E27FC236}">
                <a16:creationId xmlns:a16="http://schemas.microsoft.com/office/drawing/2014/main" id="{264EECDB-51D1-DABF-F6BB-2776E75A9D33}"/>
              </a:ext>
            </a:extLst>
          </p:cNvPr>
          <p:cNvGrpSpPr/>
          <p:nvPr/>
        </p:nvGrpSpPr>
        <p:grpSpPr>
          <a:xfrm>
            <a:off x="10286193" y="1108853"/>
            <a:ext cx="1561703" cy="939723"/>
            <a:chOff x="6618836" y="1962691"/>
            <a:chExt cx="1561703" cy="939723"/>
          </a:xfrm>
        </p:grpSpPr>
        <p:sp>
          <p:nvSpPr>
            <p:cNvPr id="24" name="Freeform: Shape 23">
              <a:extLst>
                <a:ext uri="{FF2B5EF4-FFF2-40B4-BE49-F238E27FC236}">
                  <a16:creationId xmlns:a16="http://schemas.microsoft.com/office/drawing/2014/main" id="{9C3F984D-3EE2-72BC-C39E-DA99953978E3}"/>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5" name="TextBox 24">
              <a:extLst>
                <a:ext uri="{FF2B5EF4-FFF2-40B4-BE49-F238E27FC236}">
                  <a16:creationId xmlns:a16="http://schemas.microsoft.com/office/drawing/2014/main" id="{D03B7741-21B3-FE6A-03C9-02A302BC7767}"/>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1517778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21B83888-1724-94A4-DB97-EAF4EAF616C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7904A27-569E-E26E-5494-3DC48099BF0A}"/>
              </a:ext>
            </a:extLst>
          </p:cNvPr>
          <p:cNvSpPr/>
          <p:nvPr/>
        </p:nvSpPr>
        <p:spPr>
          <a:xfrm>
            <a:off x="695325" y="2257425"/>
            <a:ext cx="4429125"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b="1" noProof="0">
                <a:solidFill>
                  <a:schemeClr val="tx1"/>
                </a:solidFill>
              </a:rPr>
              <a:t>Time series</a:t>
            </a:r>
          </a:p>
        </p:txBody>
      </p:sp>
      <p:sp>
        <p:nvSpPr>
          <p:cNvPr id="5" name="Title 4">
            <a:extLst>
              <a:ext uri="{FF2B5EF4-FFF2-40B4-BE49-F238E27FC236}">
                <a16:creationId xmlns:a16="http://schemas.microsoft.com/office/drawing/2014/main" id="{2B891BE0-C635-096C-AFE4-DEA076786979}"/>
              </a:ext>
            </a:extLst>
          </p:cNvPr>
          <p:cNvSpPr>
            <a:spLocks noGrp="1"/>
          </p:cNvSpPr>
          <p:nvPr>
            <p:ph type="title"/>
          </p:nvPr>
        </p:nvSpPr>
        <p:spPr/>
        <p:txBody>
          <a:bodyPr anchor="b">
            <a:normAutofit/>
          </a:bodyPr>
          <a:lstStyle/>
          <a:p>
            <a:r>
              <a:rPr lang="es-ES" sz="5000" b="1" noProof="0"/>
              <a:t>Resultados experimentales </a:t>
            </a:r>
            <a:r>
              <a:rPr lang="es-ES" sz="5000" b="1" noProof="0" err="1"/>
              <a:t>MPlot</a:t>
            </a:r>
            <a:endParaRPr lang="es-ES" sz="5000" b="1" noProof="0"/>
          </a:p>
        </p:txBody>
      </p:sp>
      <p:sp>
        <p:nvSpPr>
          <p:cNvPr id="2" name="Slide Number Placeholder 1">
            <a:extLst>
              <a:ext uri="{FF2B5EF4-FFF2-40B4-BE49-F238E27FC236}">
                <a16:creationId xmlns:a16="http://schemas.microsoft.com/office/drawing/2014/main" id="{326494FE-5AC6-161E-B5D6-BAAF1B521FA7}"/>
              </a:ext>
            </a:extLst>
          </p:cNvPr>
          <p:cNvSpPr>
            <a:spLocks noGrp="1"/>
          </p:cNvSpPr>
          <p:nvPr>
            <p:ph type="sldNum" sz="quarter" idx="12"/>
          </p:nvPr>
        </p:nvSpPr>
        <p:spPr/>
        <p:txBody>
          <a:bodyPr/>
          <a:lstStyle/>
          <a:p>
            <a:fld id="{1A06E274-3D30-4D47-98D0-0581248BD0B1}" type="slidenum">
              <a:rPr lang="es-ES" noProof="0" smtClean="0"/>
              <a:t>44</a:t>
            </a:fld>
            <a:endParaRPr lang="es-ES" noProof="0"/>
          </a:p>
        </p:txBody>
      </p:sp>
      <p:graphicFrame>
        <p:nvGraphicFramePr>
          <p:cNvPr id="6" name="Diagram 5">
            <a:extLst>
              <a:ext uri="{FF2B5EF4-FFF2-40B4-BE49-F238E27FC236}">
                <a16:creationId xmlns:a16="http://schemas.microsoft.com/office/drawing/2014/main" id="{44BDAE5F-18DF-E302-BD7A-E4B364125DC2}"/>
              </a:ext>
            </a:extLst>
          </p:cNvPr>
          <p:cNvGraphicFramePr/>
          <p:nvPr>
            <p:extLst>
              <p:ext uri="{D42A27DB-BD31-4B8C-83A1-F6EECF244321}">
                <p14:modId xmlns:p14="http://schemas.microsoft.com/office/powerpoint/2010/main" val="769971138"/>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9">
            <a:extLst>
              <a:ext uri="{FF2B5EF4-FFF2-40B4-BE49-F238E27FC236}">
                <a16:creationId xmlns:a16="http://schemas.microsoft.com/office/drawing/2014/main" id="{BA0D545B-80A7-F5D9-2688-43D2943D68C7}"/>
              </a:ext>
            </a:extLst>
          </p:cNvPr>
          <p:cNvGraphicFramePr>
            <a:graphicFrameLocks noGrp="1"/>
          </p:cNvGraphicFramePr>
          <p:nvPr>
            <p:ph idx="1"/>
            <p:extLst>
              <p:ext uri="{D42A27DB-BD31-4B8C-83A1-F6EECF244321}">
                <p14:modId xmlns:p14="http://schemas.microsoft.com/office/powerpoint/2010/main" val="968795314"/>
              </p:ext>
            </p:extLst>
          </p:nvPr>
        </p:nvGraphicFramePr>
        <p:xfrm>
          <a:off x="838200" y="2549525"/>
          <a:ext cx="10515600" cy="3242676"/>
        </p:xfrm>
        <a:graphic>
          <a:graphicData uri="http://schemas.openxmlformats.org/drawingml/2006/table">
            <a:tbl>
              <a:tblPr firstRow="1" bandRow="1">
                <a:tableStyleId>{C083E6E3-FA7D-4D7B-A595-EF9225AFEA82}</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r>
                        <a:rPr lang="es-ES" noProof="0" err="1"/>
                        <a:t>Frequency</a:t>
                      </a:r>
                      <a:r>
                        <a:rPr lang="es-ES" noProof="0"/>
                        <a:t> (s)</a:t>
                      </a:r>
                    </a:p>
                  </a:txBody>
                  <a:tcPr anchor="ctr"/>
                </a:tc>
                <a:tc>
                  <a:txBody>
                    <a:bodyPr/>
                    <a:lstStyle/>
                    <a:p>
                      <a:pPr algn="ctr"/>
                      <a:r>
                        <a:rPr lang="es-ES" noProof="0"/>
                        <a:t># </a:t>
                      </a:r>
                      <a:r>
                        <a:rPr lang="es-ES" noProof="0" err="1"/>
                        <a:t>Elements</a:t>
                      </a:r>
                      <a:endParaRPr lang="es-ES" noProof="0"/>
                    </a:p>
                  </a:txBody>
                  <a:tcPr anchor="ctr"/>
                </a:tc>
                <a:tc>
                  <a:txBody>
                    <a:bodyPr/>
                    <a:lstStyle/>
                    <a:p>
                      <a:pPr algn="ctr"/>
                      <a:r>
                        <a:rPr lang="es-ES" noProof="0" err="1"/>
                        <a:t>DeepVATS</a:t>
                      </a:r>
                      <a:endParaRPr lang="es-ES" noProof="0"/>
                    </a:p>
                  </a:txBody>
                  <a:tcPr anchor="ctr"/>
                </a:tc>
                <a:tc>
                  <a:txBody>
                    <a:bodyPr/>
                    <a:lstStyle/>
                    <a:p>
                      <a:pPr algn="ctr"/>
                      <a:r>
                        <a:rPr lang="es-ES" noProof="0" err="1"/>
                        <a:t>DeepVATS</a:t>
                      </a:r>
                      <a:r>
                        <a:rPr lang="es-ES" noProof="0"/>
                        <a:t> + </a:t>
                      </a:r>
                      <a:r>
                        <a:rPr lang="es-ES" noProof="0" err="1"/>
                        <a:t>MPlot</a:t>
                      </a:r>
                      <a:r>
                        <a:rPr lang="es-ES" noProof="0"/>
                        <a:t> (Full)</a:t>
                      </a:r>
                    </a:p>
                  </a:txBody>
                  <a:tcPr anchor="ctr"/>
                </a:tc>
                <a:tc>
                  <a:txBody>
                    <a:bodyPr/>
                    <a:lstStyle/>
                    <a:p>
                      <a:pPr algn="ctr"/>
                      <a:r>
                        <a:rPr lang="es-ES" noProof="0" err="1"/>
                        <a:t>DeepVATS</a:t>
                      </a:r>
                      <a:r>
                        <a:rPr lang="es-ES" noProof="0"/>
                        <a:t> + </a:t>
                      </a:r>
                      <a:r>
                        <a:rPr lang="es-ES" noProof="0" err="1"/>
                        <a:t>MPlot</a:t>
                      </a:r>
                      <a:r>
                        <a:rPr lang="es-ES" noProof="0"/>
                        <a:t> (10K)</a:t>
                      </a:r>
                    </a:p>
                  </a:txBody>
                  <a:tcPr anchor="ctr"/>
                </a:tc>
                <a:extLst>
                  <a:ext uri="{0D108BD9-81ED-4DB2-BD59-A6C34878D82A}">
                    <a16:rowId xmlns:a16="http://schemas.microsoft.com/office/drawing/2014/main" val="3424751165"/>
                  </a:ext>
                </a:extLst>
              </a:tr>
              <a:tr h="623692">
                <a:tc>
                  <a:txBody>
                    <a:bodyPr/>
                    <a:lstStyle/>
                    <a:p>
                      <a:pPr algn="ctr"/>
                      <a:r>
                        <a:rPr lang="es-ES" noProof="0"/>
                        <a:t>4</a:t>
                      </a:r>
                    </a:p>
                  </a:txBody>
                  <a:tcPr anchor="ctr"/>
                </a:tc>
                <a:tc>
                  <a:txBody>
                    <a:bodyPr/>
                    <a:lstStyle/>
                    <a:p>
                      <a:pPr algn="ctr"/>
                      <a:r>
                        <a:rPr lang="es-ES" noProof="0"/>
                        <a:t>7,397,222</a:t>
                      </a:r>
                    </a:p>
                  </a:txBody>
                  <a:tcPr anchor="ctr"/>
                </a:tc>
                <a:tc>
                  <a:txBody>
                    <a:bodyPr/>
                    <a:lstStyle/>
                    <a:p>
                      <a:pPr algn="ctr"/>
                      <a:r>
                        <a:rPr lang="es-ES" noProof="0"/>
                        <a:t>144,850.00</a:t>
                      </a:r>
                    </a:p>
                  </a:txBody>
                  <a:tcPr anchor="ctr"/>
                </a:tc>
                <a:tc>
                  <a:txBody>
                    <a:bodyPr/>
                    <a:lstStyle/>
                    <a:p>
                      <a:pPr algn="ctr"/>
                      <a:r>
                        <a:rPr lang="es-ES" noProof="0"/>
                        <a:t>OOM </a:t>
                      </a:r>
                      <a:r>
                        <a:rPr lang="es-ES" noProof="0" err="1"/>
                        <a:t>Memory</a:t>
                      </a:r>
                      <a:r>
                        <a:rPr lang="es-ES" noProof="0"/>
                        <a:t> error</a:t>
                      </a:r>
                    </a:p>
                  </a:txBody>
                  <a:tcPr anchor="ctr"/>
                </a:tc>
                <a:tc>
                  <a:txBody>
                    <a:bodyPr/>
                    <a:lstStyle/>
                    <a:p>
                      <a:pPr algn="ctr"/>
                      <a:r>
                        <a:rPr lang="es-ES" noProof="0"/>
                        <a:t>6.93</a:t>
                      </a:r>
                    </a:p>
                  </a:txBody>
                  <a:tcPr anchor="ctr"/>
                </a:tc>
                <a:extLst>
                  <a:ext uri="{0D108BD9-81ED-4DB2-BD59-A6C34878D82A}">
                    <a16:rowId xmlns:a16="http://schemas.microsoft.com/office/drawing/2014/main" val="3696714275"/>
                  </a:ext>
                </a:extLst>
              </a:tr>
              <a:tr h="623692">
                <a:tc>
                  <a:txBody>
                    <a:bodyPr/>
                    <a:lstStyle/>
                    <a:p>
                      <a:pPr algn="ctr"/>
                      <a:r>
                        <a:rPr lang="es-ES" noProof="0"/>
                        <a:t>20</a:t>
                      </a:r>
                    </a:p>
                  </a:txBody>
                  <a:tcPr anchor="ctr"/>
                </a:tc>
                <a:tc>
                  <a:txBody>
                    <a:bodyPr/>
                    <a:lstStyle/>
                    <a:p>
                      <a:pPr algn="ctr"/>
                      <a:r>
                        <a:rPr lang="es-ES" noProof="0"/>
                        <a:t>1,479,445</a:t>
                      </a:r>
                    </a:p>
                  </a:txBody>
                  <a:tcPr anchor="ctr"/>
                </a:tc>
                <a:tc>
                  <a:txBody>
                    <a:bodyPr/>
                    <a:lstStyle/>
                    <a:p>
                      <a:pPr algn="ctr"/>
                      <a:r>
                        <a:rPr lang="es-ES" noProof="0"/>
                        <a:t>29,075.00</a:t>
                      </a:r>
                    </a:p>
                  </a:txBody>
                  <a:tcPr anchor="ctr"/>
                </a:tc>
                <a:tc>
                  <a:txBody>
                    <a:bodyPr/>
                    <a:lstStyle/>
                    <a:p>
                      <a:pPr algn="ctr"/>
                      <a:r>
                        <a:rPr lang="es-ES" noProof="0"/>
                        <a:t>OOM </a:t>
                      </a:r>
                      <a:r>
                        <a:rPr lang="es-ES" noProof="0" err="1"/>
                        <a:t>Memory</a:t>
                      </a:r>
                      <a:r>
                        <a:rPr lang="es-ES" noProof="0"/>
                        <a:t> error</a:t>
                      </a:r>
                    </a:p>
                  </a:txBody>
                  <a:tcPr anchor="ctr"/>
                </a:tc>
                <a:tc>
                  <a:txBody>
                    <a:bodyPr/>
                    <a:lstStyle/>
                    <a:p>
                      <a:pPr algn="ctr"/>
                      <a:r>
                        <a:rPr lang="es-ES" noProof="0"/>
                        <a:t>7.08</a:t>
                      </a:r>
                    </a:p>
                  </a:txBody>
                  <a:tcPr anchor="ctr"/>
                </a:tc>
                <a:extLst>
                  <a:ext uri="{0D108BD9-81ED-4DB2-BD59-A6C34878D82A}">
                    <a16:rowId xmlns:a16="http://schemas.microsoft.com/office/drawing/2014/main" val="4238841064"/>
                  </a:ext>
                </a:extLst>
              </a:tr>
              <a:tr h="623692">
                <a:tc>
                  <a:txBody>
                    <a:bodyPr/>
                    <a:lstStyle/>
                    <a:p>
                      <a:pPr algn="ctr"/>
                      <a:r>
                        <a:rPr lang="es-ES" noProof="0"/>
                        <a:t>60</a:t>
                      </a:r>
                    </a:p>
                  </a:txBody>
                  <a:tcPr anchor="ctr"/>
                </a:tc>
                <a:tc>
                  <a:txBody>
                    <a:bodyPr/>
                    <a:lstStyle/>
                    <a:p>
                      <a:pPr algn="ctr"/>
                      <a:r>
                        <a:rPr lang="es-ES" noProof="0"/>
                        <a:t>493,149</a:t>
                      </a:r>
                    </a:p>
                  </a:txBody>
                  <a:tcPr anchor="ctr"/>
                </a:tc>
                <a:tc>
                  <a:txBody>
                    <a:bodyPr/>
                    <a:lstStyle/>
                    <a:p>
                      <a:pPr algn="ctr"/>
                      <a:r>
                        <a:rPr lang="es-ES" noProof="0"/>
                        <a:t>9,600.00</a:t>
                      </a:r>
                    </a:p>
                  </a:txBody>
                  <a:tcPr anchor="ctr"/>
                </a:tc>
                <a:tc>
                  <a:txBody>
                    <a:bodyPr/>
                    <a:lstStyle/>
                    <a:p>
                      <a:pPr algn="ctr"/>
                      <a:r>
                        <a:rPr lang="es-ES" noProof="0"/>
                        <a:t>OOM </a:t>
                      </a:r>
                      <a:r>
                        <a:rPr lang="es-ES" noProof="0" err="1"/>
                        <a:t>Memory</a:t>
                      </a:r>
                      <a:r>
                        <a:rPr lang="es-ES" noProof="0"/>
                        <a:t> error</a:t>
                      </a:r>
                    </a:p>
                  </a:txBody>
                  <a:tcPr anchor="ctr"/>
                </a:tc>
                <a:tc>
                  <a:txBody>
                    <a:bodyPr/>
                    <a:lstStyle/>
                    <a:p>
                      <a:pPr algn="ctr"/>
                      <a:r>
                        <a:rPr lang="es-ES" noProof="0"/>
                        <a:t>4.98</a:t>
                      </a:r>
                    </a:p>
                  </a:txBody>
                  <a:tcPr anchor="ctr"/>
                </a:tc>
                <a:extLst>
                  <a:ext uri="{0D108BD9-81ED-4DB2-BD59-A6C34878D82A}">
                    <a16:rowId xmlns:a16="http://schemas.microsoft.com/office/drawing/2014/main" val="1090911477"/>
                  </a:ext>
                </a:extLst>
              </a:tr>
              <a:tr h="361346">
                <a:tc>
                  <a:txBody>
                    <a:bodyPr/>
                    <a:lstStyle/>
                    <a:p>
                      <a:pPr algn="ctr"/>
                      <a:r>
                        <a:rPr lang="es-ES" noProof="0"/>
                        <a:t>300 (5m)</a:t>
                      </a:r>
                    </a:p>
                  </a:txBody>
                  <a:tcPr anchor="ctr"/>
                </a:tc>
                <a:tc>
                  <a:txBody>
                    <a:bodyPr/>
                    <a:lstStyle/>
                    <a:p>
                      <a:pPr algn="ctr"/>
                      <a:r>
                        <a:rPr lang="es-ES" noProof="0"/>
                        <a:t>98,630</a:t>
                      </a:r>
                    </a:p>
                  </a:txBody>
                  <a:tcPr anchor="ctr"/>
                </a:tc>
                <a:tc>
                  <a:txBody>
                    <a:bodyPr/>
                    <a:lstStyle/>
                    <a:p>
                      <a:pPr algn="ctr"/>
                      <a:r>
                        <a:rPr lang="es-ES" noProof="0"/>
                        <a:t>1,885.71</a:t>
                      </a:r>
                    </a:p>
                  </a:txBody>
                  <a:tcPr anchor="ctr"/>
                </a:tc>
                <a:tc>
                  <a:txBody>
                    <a:bodyPr/>
                    <a:lstStyle/>
                    <a:p>
                      <a:pPr algn="ctr"/>
                      <a:r>
                        <a:rPr lang="es-ES" noProof="0"/>
                        <a:t>546.06</a:t>
                      </a:r>
                    </a:p>
                  </a:txBody>
                  <a:tcPr anchor="ctr"/>
                </a:tc>
                <a:tc>
                  <a:txBody>
                    <a:bodyPr/>
                    <a:lstStyle/>
                    <a:p>
                      <a:pPr algn="ctr"/>
                      <a:r>
                        <a:rPr lang="es-ES" noProof="0"/>
                        <a:t>7.42</a:t>
                      </a:r>
                    </a:p>
                  </a:txBody>
                  <a:tcPr anchor="ctr"/>
                </a:tc>
                <a:extLst>
                  <a:ext uri="{0D108BD9-81ED-4DB2-BD59-A6C34878D82A}">
                    <a16:rowId xmlns:a16="http://schemas.microsoft.com/office/drawing/2014/main" val="3814444873"/>
                  </a:ext>
                </a:extLst>
              </a:tr>
              <a:tr h="361346">
                <a:tc>
                  <a:txBody>
                    <a:bodyPr/>
                    <a:lstStyle/>
                    <a:p>
                      <a:pPr algn="ctr"/>
                      <a:r>
                        <a:rPr lang="es-ES" noProof="0"/>
                        <a:t>600 (10m)</a:t>
                      </a:r>
                    </a:p>
                  </a:txBody>
                  <a:tcPr anchor="ctr"/>
                </a:tc>
                <a:tc>
                  <a:txBody>
                    <a:bodyPr/>
                    <a:lstStyle/>
                    <a:p>
                      <a:pPr algn="ctr"/>
                      <a:r>
                        <a:rPr lang="es-ES" noProof="0"/>
                        <a:t>49,315</a:t>
                      </a:r>
                    </a:p>
                  </a:txBody>
                  <a:tcPr anchor="ctr"/>
                </a:tc>
                <a:tc>
                  <a:txBody>
                    <a:bodyPr/>
                    <a:lstStyle/>
                    <a:p>
                      <a:pPr algn="ctr"/>
                      <a:r>
                        <a:rPr lang="es-ES" noProof="0"/>
                        <a:t>900.00</a:t>
                      </a:r>
                    </a:p>
                  </a:txBody>
                  <a:tcPr anchor="ctr"/>
                </a:tc>
                <a:tc>
                  <a:txBody>
                    <a:bodyPr/>
                    <a:lstStyle/>
                    <a:p>
                      <a:pPr algn="ctr"/>
                      <a:r>
                        <a:rPr lang="es-ES" noProof="0"/>
                        <a:t>46.34</a:t>
                      </a:r>
                    </a:p>
                  </a:txBody>
                  <a:tcPr anchor="ctr"/>
                </a:tc>
                <a:tc>
                  <a:txBody>
                    <a:bodyPr/>
                    <a:lstStyle/>
                    <a:p>
                      <a:pPr algn="ctr"/>
                      <a:r>
                        <a:rPr lang="es-ES" noProof="0"/>
                        <a:t>7.30</a:t>
                      </a:r>
                    </a:p>
                  </a:txBody>
                  <a:tcPr anchor="ctr"/>
                </a:tc>
                <a:extLst>
                  <a:ext uri="{0D108BD9-81ED-4DB2-BD59-A6C34878D82A}">
                    <a16:rowId xmlns:a16="http://schemas.microsoft.com/office/drawing/2014/main" val="3025077084"/>
                  </a:ext>
                </a:extLst>
              </a:tr>
            </a:tbl>
          </a:graphicData>
        </a:graphic>
      </p:graphicFrame>
      <p:sp>
        <p:nvSpPr>
          <p:cNvPr id="12" name="Rectangle 11">
            <a:extLst>
              <a:ext uri="{FF2B5EF4-FFF2-40B4-BE49-F238E27FC236}">
                <a16:creationId xmlns:a16="http://schemas.microsoft.com/office/drawing/2014/main" id="{F3207E79-C46E-DB08-2203-09942124AF90}"/>
              </a:ext>
            </a:extLst>
          </p:cNvPr>
          <p:cNvSpPr/>
          <p:nvPr/>
        </p:nvSpPr>
        <p:spPr>
          <a:xfrm>
            <a:off x="5419725" y="2257425"/>
            <a:ext cx="6076950"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b="1" noProof="0" err="1">
                <a:solidFill>
                  <a:schemeClr val="tx1"/>
                </a:solidFill>
              </a:rPr>
              <a:t>Execution</a:t>
            </a:r>
            <a:r>
              <a:rPr lang="es-ES" b="1" noProof="0">
                <a:solidFill>
                  <a:schemeClr val="tx1"/>
                </a:solidFill>
              </a:rPr>
              <a:t> times</a:t>
            </a:r>
          </a:p>
        </p:txBody>
      </p:sp>
      <p:grpSp>
        <p:nvGrpSpPr>
          <p:cNvPr id="21" name="Group 20">
            <a:extLst>
              <a:ext uri="{FF2B5EF4-FFF2-40B4-BE49-F238E27FC236}">
                <a16:creationId xmlns:a16="http://schemas.microsoft.com/office/drawing/2014/main" id="{D9FED2CF-AD9B-BB7C-C786-252EAC5DDE66}"/>
              </a:ext>
            </a:extLst>
          </p:cNvPr>
          <p:cNvGrpSpPr/>
          <p:nvPr/>
        </p:nvGrpSpPr>
        <p:grpSpPr>
          <a:xfrm>
            <a:off x="10286193" y="1108853"/>
            <a:ext cx="1561703" cy="939723"/>
            <a:chOff x="6618836" y="1962691"/>
            <a:chExt cx="1561703" cy="939723"/>
          </a:xfrm>
        </p:grpSpPr>
        <p:sp>
          <p:nvSpPr>
            <p:cNvPr id="22" name="Freeform: Shape 21">
              <a:extLst>
                <a:ext uri="{FF2B5EF4-FFF2-40B4-BE49-F238E27FC236}">
                  <a16:creationId xmlns:a16="http://schemas.microsoft.com/office/drawing/2014/main" id="{5A3378B2-5972-F947-A152-45C15DDFDA7C}"/>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72AC8DCA-379E-7032-8E70-5F95D59736AB}"/>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141917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7E4F1BCD-2CC5-CAC1-B2BE-52B8BE0AD8A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DF215C7-FCAE-E4E9-D4C1-382CA63B98A9}"/>
              </a:ext>
            </a:extLst>
          </p:cNvPr>
          <p:cNvSpPr>
            <a:spLocks noGrp="1"/>
          </p:cNvSpPr>
          <p:nvPr>
            <p:ph type="title"/>
          </p:nvPr>
        </p:nvSpPr>
        <p:spPr/>
        <p:txBody>
          <a:bodyPr anchor="b">
            <a:normAutofit/>
          </a:bodyPr>
          <a:lstStyle/>
          <a:p>
            <a:r>
              <a:rPr lang="es-ES" sz="5000" b="1" noProof="0"/>
              <a:t>Resultados experimentales </a:t>
            </a:r>
            <a:r>
              <a:rPr lang="es-ES" sz="5000" b="1" noProof="0" err="1"/>
              <a:t>MPlot</a:t>
            </a:r>
            <a:endParaRPr lang="es-ES" sz="5000" b="1" noProof="0"/>
          </a:p>
        </p:txBody>
      </p:sp>
      <p:sp>
        <p:nvSpPr>
          <p:cNvPr id="19" name="Content Placeholder 18">
            <a:extLst>
              <a:ext uri="{FF2B5EF4-FFF2-40B4-BE49-F238E27FC236}">
                <a16:creationId xmlns:a16="http://schemas.microsoft.com/office/drawing/2014/main" id="{2B96C3E5-B0A6-C864-C38B-E3AD627AF0D5}"/>
              </a:ext>
            </a:extLst>
          </p:cNvPr>
          <p:cNvSpPr>
            <a:spLocks noGrp="1"/>
          </p:cNvSpPr>
          <p:nvPr>
            <p:ph idx="1"/>
          </p:nvPr>
        </p:nvSpPr>
        <p:spPr/>
        <p:txBody>
          <a:bodyPr/>
          <a:lstStyle/>
          <a:p>
            <a:r>
              <a:rPr lang="es-ES" noProof="0"/>
              <a:t>Herramienta de análisis previo</a:t>
            </a:r>
          </a:p>
          <a:p>
            <a:r>
              <a:rPr lang="es-ES" noProof="0"/>
              <a:t>Al añadir </a:t>
            </a:r>
            <a:r>
              <a:rPr lang="es-ES" noProof="0" err="1"/>
              <a:t>pseudo-distancia</a:t>
            </a:r>
            <a:r>
              <a:rPr lang="es-ES" noProof="0"/>
              <a:t>, se consiguen detectar tendencias</a:t>
            </a:r>
          </a:p>
        </p:txBody>
      </p:sp>
      <p:sp>
        <p:nvSpPr>
          <p:cNvPr id="2" name="Slide Number Placeholder 1">
            <a:extLst>
              <a:ext uri="{FF2B5EF4-FFF2-40B4-BE49-F238E27FC236}">
                <a16:creationId xmlns:a16="http://schemas.microsoft.com/office/drawing/2014/main" id="{86FA86EC-32F1-8F1F-1573-2EE417D4C43D}"/>
              </a:ext>
            </a:extLst>
          </p:cNvPr>
          <p:cNvSpPr>
            <a:spLocks noGrp="1"/>
          </p:cNvSpPr>
          <p:nvPr>
            <p:ph type="sldNum" sz="quarter" idx="12"/>
          </p:nvPr>
        </p:nvSpPr>
        <p:spPr/>
        <p:txBody>
          <a:bodyPr/>
          <a:lstStyle/>
          <a:p>
            <a:fld id="{1A06E274-3D30-4D47-98D0-0581248BD0B1}" type="slidenum">
              <a:rPr lang="es-ES" noProof="0" smtClean="0"/>
              <a:t>45</a:t>
            </a:fld>
            <a:endParaRPr lang="es-ES" noProof="0"/>
          </a:p>
        </p:txBody>
      </p:sp>
      <p:graphicFrame>
        <p:nvGraphicFramePr>
          <p:cNvPr id="6" name="Diagram 5">
            <a:extLst>
              <a:ext uri="{FF2B5EF4-FFF2-40B4-BE49-F238E27FC236}">
                <a16:creationId xmlns:a16="http://schemas.microsoft.com/office/drawing/2014/main" id="{B29330A4-826F-57D2-1EB5-ED8426A6B290}"/>
              </a:ext>
            </a:extLst>
          </p:cNvPr>
          <p:cNvGraphicFramePr/>
          <p:nvPr>
            <p:extLst>
              <p:ext uri="{D42A27DB-BD31-4B8C-83A1-F6EECF244321}">
                <p14:modId xmlns:p14="http://schemas.microsoft.com/office/powerpoint/2010/main" val="55533653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a:extLst>
              <a:ext uri="{FF2B5EF4-FFF2-40B4-BE49-F238E27FC236}">
                <a16:creationId xmlns:a16="http://schemas.microsoft.com/office/drawing/2014/main" id="{D1F774D1-14FA-8358-7FDF-1E6F224B3B5B}"/>
              </a:ext>
            </a:extLst>
          </p:cNvPr>
          <p:cNvPicPr>
            <a:picLocks noChangeAspect="1"/>
          </p:cNvPicPr>
          <p:nvPr/>
        </p:nvPicPr>
        <p:blipFill>
          <a:blip r:embed="rId9"/>
          <a:stretch>
            <a:fillRect/>
          </a:stretch>
        </p:blipFill>
        <p:spPr>
          <a:xfrm>
            <a:off x="1036400" y="3057030"/>
            <a:ext cx="3293791" cy="2747962"/>
          </a:xfrm>
          <a:prstGeom prst="rect">
            <a:avLst/>
          </a:prstGeom>
        </p:spPr>
      </p:pic>
      <p:sp>
        <p:nvSpPr>
          <p:cNvPr id="4" name="TextBox 3">
            <a:extLst>
              <a:ext uri="{FF2B5EF4-FFF2-40B4-BE49-F238E27FC236}">
                <a16:creationId xmlns:a16="http://schemas.microsoft.com/office/drawing/2014/main" id="{B3207043-5FBE-8652-2509-97910F037ECD}"/>
              </a:ext>
            </a:extLst>
          </p:cNvPr>
          <p:cNvSpPr txBox="1"/>
          <p:nvPr/>
        </p:nvSpPr>
        <p:spPr>
          <a:xfrm>
            <a:off x="1036400" y="5804992"/>
            <a:ext cx="3293791" cy="923330"/>
          </a:xfrm>
          <a:prstGeom prst="rect">
            <a:avLst/>
          </a:prstGeom>
          <a:noFill/>
        </p:spPr>
        <p:txBody>
          <a:bodyPr wrap="square" rtlCol="0">
            <a:spAutoFit/>
          </a:bodyPr>
          <a:lstStyle/>
          <a:p>
            <a:pPr algn="ctr"/>
            <a:r>
              <a:rPr lang="es-ES" b="1" noProof="0"/>
              <a:t>Apagón</a:t>
            </a:r>
          </a:p>
          <a:p>
            <a:pPr algn="ctr"/>
            <a:r>
              <a:rPr lang="es-ES" noProof="0"/>
              <a:t>Cambio brusco alza -&gt; baja en la demanda eléctrica</a:t>
            </a:r>
          </a:p>
        </p:txBody>
      </p:sp>
      <p:grpSp>
        <p:nvGrpSpPr>
          <p:cNvPr id="27" name="Group 26">
            <a:extLst>
              <a:ext uri="{FF2B5EF4-FFF2-40B4-BE49-F238E27FC236}">
                <a16:creationId xmlns:a16="http://schemas.microsoft.com/office/drawing/2014/main" id="{E6BA9203-222C-28FF-389B-27AA3664BEA8}"/>
              </a:ext>
            </a:extLst>
          </p:cNvPr>
          <p:cNvGrpSpPr/>
          <p:nvPr/>
        </p:nvGrpSpPr>
        <p:grpSpPr>
          <a:xfrm>
            <a:off x="10286193" y="1108853"/>
            <a:ext cx="1561703" cy="939723"/>
            <a:chOff x="6618836" y="1962691"/>
            <a:chExt cx="1561703" cy="939723"/>
          </a:xfrm>
        </p:grpSpPr>
        <p:sp>
          <p:nvSpPr>
            <p:cNvPr id="28" name="Freeform: Shape 27">
              <a:extLst>
                <a:ext uri="{FF2B5EF4-FFF2-40B4-BE49-F238E27FC236}">
                  <a16:creationId xmlns:a16="http://schemas.microsoft.com/office/drawing/2014/main" id="{14284C12-8916-B704-4B7A-3CFE44C2FC3D}"/>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9" name="TextBox 28">
              <a:extLst>
                <a:ext uri="{FF2B5EF4-FFF2-40B4-BE49-F238E27FC236}">
                  <a16:creationId xmlns:a16="http://schemas.microsoft.com/office/drawing/2014/main" id="{7A8F703B-022A-BEB0-6730-709D56905DE0}"/>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Tree>
    <p:extLst>
      <p:ext uri="{BB962C8B-B14F-4D97-AF65-F5344CB8AC3E}">
        <p14:creationId xmlns:p14="http://schemas.microsoft.com/office/powerpoint/2010/main" val="4171080913"/>
      </p:ext>
    </p:extLst>
  </p:cSld>
  <p:clrMapOvr>
    <a:masterClrMapping/>
  </p:clrMapOvr>
  <p:extLst>
    <p:ext uri="{6950BFC3-D8DA-4A85-94F7-54DA5524770B}">
      <p188:commentRel xmlns:p188="http://schemas.microsoft.com/office/powerpoint/2018/8/main" r:id="rId3"/>
    </p:ext>
  </p:extLs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1D4C253C-07EA-BC53-E9F4-44336958C59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242109-1D5D-72FE-7A3A-D41D001AE9C4}"/>
              </a:ext>
            </a:extLst>
          </p:cNvPr>
          <p:cNvSpPr>
            <a:spLocks noGrp="1"/>
          </p:cNvSpPr>
          <p:nvPr>
            <p:ph type="title"/>
          </p:nvPr>
        </p:nvSpPr>
        <p:spPr/>
        <p:txBody>
          <a:bodyPr anchor="b">
            <a:normAutofit/>
          </a:bodyPr>
          <a:lstStyle/>
          <a:p>
            <a:r>
              <a:rPr lang="es-ES" sz="5000" b="1" noProof="0"/>
              <a:t>Resultados experimentales </a:t>
            </a:r>
            <a:r>
              <a:rPr lang="es-ES" sz="5000" b="1" noProof="0" err="1"/>
              <a:t>MPlot</a:t>
            </a:r>
            <a:endParaRPr lang="es-ES" sz="5000" b="1" noProof="0"/>
          </a:p>
        </p:txBody>
      </p:sp>
      <p:sp>
        <p:nvSpPr>
          <p:cNvPr id="19" name="Content Placeholder 18">
            <a:extLst>
              <a:ext uri="{FF2B5EF4-FFF2-40B4-BE49-F238E27FC236}">
                <a16:creationId xmlns:a16="http://schemas.microsoft.com/office/drawing/2014/main" id="{52E08AC3-8A41-6906-112F-01A7FECCB443}"/>
              </a:ext>
            </a:extLst>
          </p:cNvPr>
          <p:cNvSpPr>
            <a:spLocks noGrp="1"/>
          </p:cNvSpPr>
          <p:nvPr>
            <p:ph idx="1"/>
          </p:nvPr>
        </p:nvSpPr>
        <p:spPr/>
        <p:txBody>
          <a:bodyPr/>
          <a:lstStyle/>
          <a:p>
            <a:r>
              <a:rPr lang="es-ES" noProof="0"/>
              <a:t>Herramienta de preanálisis útil</a:t>
            </a:r>
          </a:p>
          <a:p>
            <a:r>
              <a:rPr lang="es-ES" noProof="0"/>
              <a:t>Al añadir </a:t>
            </a:r>
            <a:r>
              <a:rPr lang="es-ES" noProof="0" err="1"/>
              <a:t>pseudo-distancia</a:t>
            </a:r>
            <a:r>
              <a:rPr lang="es-ES" noProof="0"/>
              <a:t>, conseguimos detectar tendencias</a:t>
            </a:r>
          </a:p>
        </p:txBody>
      </p:sp>
      <p:sp>
        <p:nvSpPr>
          <p:cNvPr id="2" name="Slide Number Placeholder 1">
            <a:extLst>
              <a:ext uri="{FF2B5EF4-FFF2-40B4-BE49-F238E27FC236}">
                <a16:creationId xmlns:a16="http://schemas.microsoft.com/office/drawing/2014/main" id="{70D390B6-27EE-4A22-9E0F-FF729C072C53}"/>
              </a:ext>
            </a:extLst>
          </p:cNvPr>
          <p:cNvSpPr>
            <a:spLocks noGrp="1"/>
          </p:cNvSpPr>
          <p:nvPr>
            <p:ph type="sldNum" sz="quarter" idx="12"/>
          </p:nvPr>
        </p:nvSpPr>
        <p:spPr/>
        <p:txBody>
          <a:bodyPr/>
          <a:lstStyle/>
          <a:p>
            <a:fld id="{1A06E274-3D30-4D47-98D0-0581248BD0B1}" type="slidenum">
              <a:rPr lang="es-ES" noProof="0" smtClean="0"/>
              <a:t>46</a:t>
            </a:fld>
            <a:endParaRPr lang="es-ES" noProof="0"/>
          </a:p>
        </p:txBody>
      </p:sp>
      <p:graphicFrame>
        <p:nvGraphicFramePr>
          <p:cNvPr id="6" name="Diagram 5">
            <a:extLst>
              <a:ext uri="{FF2B5EF4-FFF2-40B4-BE49-F238E27FC236}">
                <a16:creationId xmlns:a16="http://schemas.microsoft.com/office/drawing/2014/main" id="{916F581D-C66A-C603-C326-16078EECFA67}"/>
              </a:ext>
            </a:extLst>
          </p:cNvPr>
          <p:cNvGraphicFramePr/>
          <p:nvPr>
            <p:extLst>
              <p:ext uri="{D42A27DB-BD31-4B8C-83A1-F6EECF244321}">
                <p14:modId xmlns:p14="http://schemas.microsoft.com/office/powerpoint/2010/main" val="97495666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descr="A red and yellow gradient graph&#10;&#10;AI-generated content may be incorrect.">
            <a:extLst>
              <a:ext uri="{FF2B5EF4-FFF2-40B4-BE49-F238E27FC236}">
                <a16:creationId xmlns:a16="http://schemas.microsoft.com/office/drawing/2014/main" id="{13E3FC4D-9510-F942-EAEE-A7ADBB1652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57874" y="3057030"/>
            <a:ext cx="3352726" cy="2747962"/>
          </a:xfrm>
          <a:prstGeom prst="rect">
            <a:avLst/>
          </a:prstGeom>
        </p:spPr>
      </p:pic>
      <p:pic>
        <p:nvPicPr>
          <p:cNvPr id="16" name="Picture 15" descr="A red and yellow square with numbers&#10;&#10;AI-generated content may be incorrect.">
            <a:extLst>
              <a:ext uri="{FF2B5EF4-FFF2-40B4-BE49-F238E27FC236}">
                <a16:creationId xmlns:a16="http://schemas.microsoft.com/office/drawing/2014/main" id="{415C20FA-278E-72D8-3525-52D4339D45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25830" y="3057030"/>
            <a:ext cx="3122066" cy="2747962"/>
          </a:xfrm>
          <a:prstGeom prst="rect">
            <a:avLst/>
          </a:prstGeom>
        </p:spPr>
      </p:pic>
      <p:sp>
        <p:nvSpPr>
          <p:cNvPr id="17" name="TextBox 16">
            <a:extLst>
              <a:ext uri="{FF2B5EF4-FFF2-40B4-BE49-F238E27FC236}">
                <a16:creationId xmlns:a16="http://schemas.microsoft.com/office/drawing/2014/main" id="{E52E4F6D-DFA4-D96C-B503-615476AD888F}"/>
              </a:ext>
            </a:extLst>
          </p:cNvPr>
          <p:cNvSpPr txBox="1"/>
          <p:nvPr/>
        </p:nvSpPr>
        <p:spPr>
          <a:xfrm>
            <a:off x="5287341" y="5804992"/>
            <a:ext cx="3293791" cy="923330"/>
          </a:xfrm>
          <a:prstGeom prst="rect">
            <a:avLst/>
          </a:prstGeom>
          <a:noFill/>
        </p:spPr>
        <p:txBody>
          <a:bodyPr wrap="square" rtlCol="0">
            <a:spAutoFit/>
          </a:bodyPr>
          <a:lstStyle/>
          <a:p>
            <a:pPr algn="ctr"/>
            <a:r>
              <a:rPr lang="es-ES" b="1" noProof="0"/>
              <a:t>S3 (</a:t>
            </a:r>
            <a:r>
              <a:rPr lang="es-ES" b="1" noProof="0" err="1"/>
              <a:t>Stump</a:t>
            </a:r>
            <a:r>
              <a:rPr lang="es-ES" b="1" noProof="0"/>
              <a:t>)</a:t>
            </a:r>
          </a:p>
          <a:p>
            <a:pPr algn="ctr"/>
            <a:r>
              <a:rPr lang="es-ES" noProof="0"/>
              <a:t>Se ve claramente que hay una tendencia</a:t>
            </a:r>
          </a:p>
        </p:txBody>
      </p:sp>
      <p:sp>
        <p:nvSpPr>
          <p:cNvPr id="20" name="TextBox 19">
            <a:extLst>
              <a:ext uri="{FF2B5EF4-FFF2-40B4-BE49-F238E27FC236}">
                <a16:creationId xmlns:a16="http://schemas.microsoft.com/office/drawing/2014/main" id="{4D5561D6-189B-F8F7-8E49-98E7B0F1FE9E}"/>
              </a:ext>
            </a:extLst>
          </p:cNvPr>
          <p:cNvSpPr txBox="1"/>
          <p:nvPr/>
        </p:nvSpPr>
        <p:spPr>
          <a:xfrm>
            <a:off x="8640067" y="5715298"/>
            <a:ext cx="3293791" cy="646331"/>
          </a:xfrm>
          <a:prstGeom prst="rect">
            <a:avLst/>
          </a:prstGeom>
          <a:noFill/>
        </p:spPr>
        <p:txBody>
          <a:bodyPr wrap="square" rtlCol="0">
            <a:spAutoFit/>
          </a:bodyPr>
          <a:lstStyle/>
          <a:p>
            <a:pPr algn="ctr"/>
            <a:r>
              <a:rPr lang="es-ES" b="1" noProof="0"/>
              <a:t>S3 (</a:t>
            </a:r>
            <a:r>
              <a:rPr lang="es-ES" b="1" noProof="0" err="1"/>
              <a:t>height</a:t>
            </a:r>
            <a:r>
              <a:rPr lang="es-ES" b="1" noProof="0"/>
              <a:t> </a:t>
            </a:r>
            <a:r>
              <a:rPr lang="es-ES" b="1" noProof="0" err="1"/>
              <a:t>pseudo-distance</a:t>
            </a:r>
            <a:r>
              <a:rPr lang="es-ES" b="1" noProof="0"/>
              <a:t>)</a:t>
            </a:r>
          </a:p>
          <a:p>
            <a:pPr algn="ctr"/>
            <a:r>
              <a:rPr lang="es-ES" noProof="0"/>
              <a:t>Se realza la distancia al alza</a:t>
            </a:r>
          </a:p>
        </p:txBody>
      </p:sp>
      <p:pic>
        <p:nvPicPr>
          <p:cNvPr id="9" name="Picture 8" descr="A graph showing a wave&#10;&#10;AI-generated content may be incorrect.">
            <a:extLst>
              <a:ext uri="{FF2B5EF4-FFF2-40B4-BE49-F238E27FC236}">
                <a16:creationId xmlns:a16="http://schemas.microsoft.com/office/drawing/2014/main" id="{01D1F381-E716-0AA0-2E85-DC028564EC8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2242" y="3641089"/>
            <a:ext cx="4733925" cy="1579843"/>
          </a:xfrm>
          <a:prstGeom prst="rect">
            <a:avLst/>
          </a:prstGeom>
        </p:spPr>
      </p:pic>
      <p:grpSp>
        <p:nvGrpSpPr>
          <p:cNvPr id="10" name="Group 9">
            <a:extLst>
              <a:ext uri="{FF2B5EF4-FFF2-40B4-BE49-F238E27FC236}">
                <a16:creationId xmlns:a16="http://schemas.microsoft.com/office/drawing/2014/main" id="{E5989EB0-374E-6E92-F134-3FACE139AEF0}"/>
              </a:ext>
            </a:extLst>
          </p:cNvPr>
          <p:cNvGrpSpPr/>
          <p:nvPr/>
        </p:nvGrpSpPr>
        <p:grpSpPr>
          <a:xfrm>
            <a:off x="10286193" y="1108853"/>
            <a:ext cx="1561703" cy="939723"/>
            <a:chOff x="6618836" y="1962691"/>
            <a:chExt cx="1561703" cy="939723"/>
          </a:xfrm>
        </p:grpSpPr>
        <p:sp>
          <p:nvSpPr>
            <p:cNvPr id="11" name="Freeform: Shape 10">
              <a:extLst>
                <a:ext uri="{FF2B5EF4-FFF2-40B4-BE49-F238E27FC236}">
                  <a16:creationId xmlns:a16="http://schemas.microsoft.com/office/drawing/2014/main" id="{A7FBA777-6CF9-6DF9-E3D2-B875EDAA31C9}"/>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3D5970B6-6952-C75F-8386-30A50606F189}"/>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sp>
        <p:nvSpPr>
          <p:cNvPr id="21" name="TextBox 20">
            <a:extLst>
              <a:ext uri="{FF2B5EF4-FFF2-40B4-BE49-F238E27FC236}">
                <a16:creationId xmlns:a16="http://schemas.microsoft.com/office/drawing/2014/main" id="{D6A99E85-AD5D-143B-A26F-1CDAD9FCBCC7}"/>
              </a:ext>
            </a:extLst>
          </p:cNvPr>
          <p:cNvSpPr txBox="1"/>
          <p:nvPr/>
        </p:nvSpPr>
        <p:spPr>
          <a:xfrm>
            <a:off x="1092308" y="5269983"/>
            <a:ext cx="3293791" cy="369332"/>
          </a:xfrm>
          <a:prstGeom prst="rect">
            <a:avLst/>
          </a:prstGeom>
          <a:noFill/>
        </p:spPr>
        <p:txBody>
          <a:bodyPr wrap="square" rtlCol="0">
            <a:spAutoFit/>
          </a:bodyPr>
          <a:lstStyle/>
          <a:p>
            <a:pPr algn="ctr"/>
            <a:r>
              <a:rPr lang="es-ES" b="1" noProof="0"/>
              <a:t>S3</a:t>
            </a:r>
            <a:endParaRPr lang="es-ES" noProof="0"/>
          </a:p>
        </p:txBody>
      </p:sp>
    </p:spTree>
    <p:extLst>
      <p:ext uri="{BB962C8B-B14F-4D97-AF65-F5344CB8AC3E}">
        <p14:creationId xmlns:p14="http://schemas.microsoft.com/office/powerpoint/2010/main" val="882285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FC4343CC-3CED-9839-73E7-8AF968579154}"/>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3E43F165-366A-888D-DDB0-85AC9080CB93}"/>
              </a:ext>
            </a:extLst>
          </p:cNvPr>
          <p:cNvGraphicFramePr/>
          <p:nvPr>
            <p:extLst>
              <p:ext uri="{D42A27DB-BD31-4B8C-83A1-F6EECF244321}">
                <p14:modId xmlns:p14="http://schemas.microsoft.com/office/powerpoint/2010/main" val="3048112404"/>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879166C7-3EA8-B2F2-3D59-95A03BABED52}"/>
              </a:ext>
            </a:extLst>
          </p:cNvPr>
          <p:cNvGrpSpPr/>
          <p:nvPr/>
        </p:nvGrpSpPr>
        <p:grpSpPr>
          <a:xfrm>
            <a:off x="694069" y="2140003"/>
            <a:ext cx="1561703" cy="939723"/>
            <a:chOff x="6618836" y="1962691"/>
            <a:chExt cx="1561703" cy="939723"/>
          </a:xfrm>
        </p:grpSpPr>
        <p:sp>
          <p:nvSpPr>
            <p:cNvPr id="11" name="Freeform: Shape 10">
              <a:extLst>
                <a:ext uri="{FF2B5EF4-FFF2-40B4-BE49-F238E27FC236}">
                  <a16:creationId xmlns:a16="http://schemas.microsoft.com/office/drawing/2014/main" id="{80AD1B08-6569-CBDC-D3E6-101EE3DD7792}"/>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A8236960-9E42-4906-812D-1C88F42CC8D3}"/>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cxnSp>
        <p:nvCxnSpPr>
          <p:cNvPr id="7" name="Straight Arrow Connector 6">
            <a:extLst>
              <a:ext uri="{FF2B5EF4-FFF2-40B4-BE49-F238E27FC236}">
                <a16:creationId xmlns:a16="http://schemas.microsoft.com/office/drawing/2014/main" id="{3299A4A6-1554-6891-A5F0-1F7D9B0E4DF4}"/>
              </a:ext>
            </a:extLst>
          </p:cNvPr>
          <p:cNvCxnSpPr>
            <a:cxnSpLocks/>
            <a:stCxn id="4" idx="3"/>
            <a:endCxn id="14" idx="1"/>
          </p:cNvCxnSpPr>
          <p:nvPr/>
        </p:nvCxnSpPr>
        <p:spPr>
          <a:xfrm>
            <a:off x="2524218" y="3665037"/>
            <a:ext cx="1489926" cy="10902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F93B6C89-F12F-05B6-DB4E-6BA780722CA7}"/>
              </a:ext>
            </a:extLst>
          </p:cNvPr>
          <p:cNvCxnSpPr>
            <a:cxnSpLocks/>
            <a:stCxn id="4" idx="3"/>
            <a:endCxn id="17" idx="1"/>
          </p:cNvCxnSpPr>
          <p:nvPr/>
        </p:nvCxnSpPr>
        <p:spPr>
          <a:xfrm flipV="1">
            <a:off x="2524218" y="2644758"/>
            <a:ext cx="1489926" cy="102027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25C0A4F2-2731-9415-BA34-CB13A3DB61FE}"/>
              </a:ext>
            </a:extLst>
          </p:cNvPr>
          <p:cNvGrpSpPr/>
          <p:nvPr/>
        </p:nvGrpSpPr>
        <p:grpSpPr>
          <a:xfrm>
            <a:off x="936267" y="2765726"/>
            <a:ext cx="1587951" cy="1321567"/>
            <a:chOff x="586610" y="2924164"/>
            <a:chExt cx="1587951" cy="1321567"/>
          </a:xfrm>
        </p:grpSpPr>
        <p:sp>
          <p:nvSpPr>
            <p:cNvPr id="4" name="Flowchart: Alternate Process 3">
              <a:extLst>
                <a:ext uri="{FF2B5EF4-FFF2-40B4-BE49-F238E27FC236}">
                  <a16:creationId xmlns:a16="http://schemas.microsoft.com/office/drawing/2014/main" id="{D0BCA216-9B9C-739F-81CC-71664FCEFFF2}"/>
                </a:ext>
              </a:extLst>
            </p:cNvPr>
            <p:cNvSpPr/>
            <p:nvPr/>
          </p:nvSpPr>
          <p:spPr>
            <a:xfrm>
              <a:off x="586610" y="3401218"/>
              <a:ext cx="1587951"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a:t>
              </a:r>
              <a:r>
                <a:rPr lang="es-ES" b="1" noProof="0" err="1"/>
                <a:t>MPlot</a:t>
              </a:r>
              <a:r>
                <a:rPr lang="es-ES" noProof="0"/>
                <a:t>?</a:t>
              </a:r>
              <a:endParaRPr lang="es-ES" b="1" noProof="0"/>
            </a:p>
          </p:txBody>
        </p:sp>
        <p:sp>
          <p:nvSpPr>
            <p:cNvPr id="9" name="TextBox 8">
              <a:extLst>
                <a:ext uri="{FF2B5EF4-FFF2-40B4-BE49-F238E27FC236}">
                  <a16:creationId xmlns:a16="http://schemas.microsoft.com/office/drawing/2014/main" id="{2F91EB66-39DF-93FC-8628-BD4683BDEB4F}"/>
                </a:ext>
              </a:extLst>
            </p:cNvPr>
            <p:cNvSpPr txBox="1"/>
            <p:nvPr/>
          </p:nvSpPr>
          <p:spPr>
            <a:xfrm>
              <a:off x="942773" y="2924164"/>
              <a:ext cx="875624" cy="477054"/>
            </a:xfrm>
            <a:prstGeom prst="rect">
              <a:avLst/>
            </a:prstGeom>
            <a:noFill/>
          </p:spPr>
          <p:txBody>
            <a:bodyPr wrap="none" rtlCol="0">
              <a:spAutoFit/>
            </a:bodyPr>
            <a:lstStyle/>
            <a:p>
              <a:r>
                <a:rPr lang="es-ES" sz="2500" b="1" noProof="0"/>
                <a:t>RQ.1</a:t>
              </a:r>
            </a:p>
          </p:txBody>
        </p:sp>
      </p:grpSp>
      <p:grpSp>
        <p:nvGrpSpPr>
          <p:cNvPr id="13" name="Group 12">
            <a:extLst>
              <a:ext uri="{FF2B5EF4-FFF2-40B4-BE49-F238E27FC236}">
                <a16:creationId xmlns:a16="http://schemas.microsoft.com/office/drawing/2014/main" id="{87C53C39-279D-D5D0-7D31-1D8769D262F0}"/>
              </a:ext>
            </a:extLst>
          </p:cNvPr>
          <p:cNvGrpSpPr/>
          <p:nvPr/>
        </p:nvGrpSpPr>
        <p:grpSpPr>
          <a:xfrm>
            <a:off x="4014144" y="3763756"/>
            <a:ext cx="1830150" cy="1529466"/>
            <a:chOff x="839634" y="4521631"/>
            <a:chExt cx="1830150" cy="1529466"/>
          </a:xfrm>
        </p:grpSpPr>
        <p:sp>
          <p:nvSpPr>
            <p:cNvPr id="14" name="Flowchart: Alternate Process 13">
              <a:extLst>
                <a:ext uri="{FF2B5EF4-FFF2-40B4-BE49-F238E27FC236}">
                  <a16:creationId xmlns:a16="http://schemas.microsoft.com/office/drawing/2014/main" id="{56E04694-7CD9-04BD-F71B-460CEA6BADD5}"/>
                </a:ext>
              </a:extLst>
            </p:cNvPr>
            <p:cNvSpPr/>
            <p:nvPr/>
          </p:nvSpPr>
          <p:spPr>
            <a:xfrm>
              <a:off x="839634" y="4975183"/>
              <a:ext cx="1830150" cy="107591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a:t>
              </a:r>
              <a:r>
                <a:rPr lang="es-ES" noProof="0" err="1"/>
                <a:t>seficientes</a:t>
              </a:r>
              <a:r>
                <a:rPr lang="es-ES" noProof="0"/>
                <a:t>?</a:t>
              </a:r>
              <a:endParaRPr lang="es-ES" b="1" noProof="0"/>
            </a:p>
          </p:txBody>
        </p:sp>
        <p:sp>
          <p:nvSpPr>
            <p:cNvPr id="15" name="TextBox 14">
              <a:extLst>
                <a:ext uri="{FF2B5EF4-FFF2-40B4-BE49-F238E27FC236}">
                  <a16:creationId xmlns:a16="http://schemas.microsoft.com/office/drawing/2014/main" id="{AC09B681-A465-F501-7F90-92E921C7685A}"/>
                </a:ext>
              </a:extLst>
            </p:cNvPr>
            <p:cNvSpPr txBox="1"/>
            <p:nvPr/>
          </p:nvSpPr>
          <p:spPr>
            <a:xfrm>
              <a:off x="1225878" y="4521631"/>
              <a:ext cx="1057662" cy="477054"/>
            </a:xfrm>
            <a:prstGeom prst="rect">
              <a:avLst/>
            </a:prstGeom>
            <a:noFill/>
          </p:spPr>
          <p:txBody>
            <a:bodyPr wrap="none" rtlCol="0">
              <a:spAutoFit/>
            </a:bodyPr>
            <a:lstStyle/>
            <a:p>
              <a:r>
                <a:rPr lang="es-ES" sz="2500" b="1" noProof="0"/>
                <a:t>RQ1.1</a:t>
              </a:r>
            </a:p>
          </p:txBody>
        </p:sp>
      </p:grpSp>
      <p:grpSp>
        <p:nvGrpSpPr>
          <p:cNvPr id="30" name="Group 29">
            <a:extLst>
              <a:ext uri="{FF2B5EF4-FFF2-40B4-BE49-F238E27FC236}">
                <a16:creationId xmlns:a16="http://schemas.microsoft.com/office/drawing/2014/main" id="{25A31810-3B70-6217-39FD-A858A3D2F070}"/>
              </a:ext>
            </a:extLst>
          </p:cNvPr>
          <p:cNvGrpSpPr/>
          <p:nvPr/>
        </p:nvGrpSpPr>
        <p:grpSpPr>
          <a:xfrm>
            <a:off x="4014144" y="1564778"/>
            <a:ext cx="1830149" cy="1665290"/>
            <a:chOff x="3481439" y="1944749"/>
            <a:chExt cx="1830149" cy="1665290"/>
          </a:xfrm>
        </p:grpSpPr>
        <p:sp>
          <p:nvSpPr>
            <p:cNvPr id="17" name="Flowchart: Alternate Process 16">
              <a:extLst>
                <a:ext uri="{FF2B5EF4-FFF2-40B4-BE49-F238E27FC236}">
                  <a16:creationId xmlns:a16="http://schemas.microsoft.com/office/drawing/2014/main" id="{4E378283-6DE9-D472-CC4A-62FE75B27B88}"/>
                </a:ext>
              </a:extLst>
            </p:cNvPr>
            <p:cNvSpPr/>
            <p:nvPr/>
          </p:nvSpPr>
          <p:spPr>
            <a:xfrm>
              <a:off x="3481439" y="2439419"/>
              <a:ext cx="1830149" cy="117062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fáciles de interpretar? </a:t>
              </a:r>
            </a:p>
          </p:txBody>
        </p:sp>
        <p:sp>
          <p:nvSpPr>
            <p:cNvPr id="18" name="TextBox 17">
              <a:extLst>
                <a:ext uri="{FF2B5EF4-FFF2-40B4-BE49-F238E27FC236}">
                  <a16:creationId xmlns:a16="http://schemas.microsoft.com/office/drawing/2014/main" id="{C6D70AFD-BFE9-AB77-82A3-5AC8AE1EDA98}"/>
                </a:ext>
              </a:extLst>
            </p:cNvPr>
            <p:cNvSpPr txBox="1"/>
            <p:nvPr/>
          </p:nvSpPr>
          <p:spPr>
            <a:xfrm>
              <a:off x="3867682" y="1944749"/>
              <a:ext cx="1057662" cy="477054"/>
            </a:xfrm>
            <a:prstGeom prst="rect">
              <a:avLst/>
            </a:prstGeom>
            <a:noFill/>
          </p:spPr>
          <p:txBody>
            <a:bodyPr wrap="none" rtlCol="0">
              <a:spAutoFit/>
            </a:bodyPr>
            <a:lstStyle/>
            <a:p>
              <a:r>
                <a:rPr lang="es-ES" sz="2500" b="1" noProof="0"/>
                <a:t>RQ1.2</a:t>
              </a:r>
            </a:p>
          </p:txBody>
        </p:sp>
      </p:grpSp>
      <p:sp>
        <p:nvSpPr>
          <p:cNvPr id="39" name="Flowchart: Alternate Process 38">
            <a:extLst>
              <a:ext uri="{FF2B5EF4-FFF2-40B4-BE49-F238E27FC236}">
                <a16:creationId xmlns:a16="http://schemas.microsoft.com/office/drawing/2014/main" id="{179BF806-F023-9D36-2697-18D0DE186B6E}"/>
              </a:ext>
            </a:extLst>
          </p:cNvPr>
          <p:cNvSpPr/>
          <p:nvPr/>
        </p:nvSpPr>
        <p:spPr>
          <a:xfrm>
            <a:off x="6611006" y="2059448"/>
            <a:ext cx="1830149" cy="1170620"/>
          </a:xfrm>
          <a:prstGeom prst="flowChartAlternateProcess">
            <a:avLst/>
          </a:prstGeom>
          <a:solidFill>
            <a:srgbClr val="FF0000">
              <a:alpha val="10000"/>
            </a:srgb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aunque se puede perder información</a:t>
            </a:r>
          </a:p>
        </p:txBody>
      </p:sp>
      <p:cxnSp>
        <p:nvCxnSpPr>
          <p:cNvPr id="41" name="Straight Arrow Connector 40">
            <a:extLst>
              <a:ext uri="{FF2B5EF4-FFF2-40B4-BE49-F238E27FC236}">
                <a16:creationId xmlns:a16="http://schemas.microsoft.com/office/drawing/2014/main" id="{E064C50E-2CC4-C016-655A-E88EA9A9BF3F}"/>
              </a:ext>
            </a:extLst>
          </p:cNvPr>
          <p:cNvCxnSpPr>
            <a:cxnSpLocks/>
            <a:stCxn id="17" idx="3"/>
            <a:endCxn id="39" idx="1"/>
          </p:cNvCxnSpPr>
          <p:nvPr/>
        </p:nvCxnSpPr>
        <p:spPr>
          <a:xfrm>
            <a:off x="5844293" y="2644758"/>
            <a:ext cx="76671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Flowchart: Alternate Process 45">
            <a:extLst>
              <a:ext uri="{FF2B5EF4-FFF2-40B4-BE49-F238E27FC236}">
                <a16:creationId xmlns:a16="http://schemas.microsoft.com/office/drawing/2014/main" id="{3A88BA65-46AB-533B-06FA-5C60E6FA2A9F}"/>
              </a:ext>
            </a:extLst>
          </p:cNvPr>
          <p:cNvSpPr/>
          <p:nvPr/>
        </p:nvSpPr>
        <p:spPr>
          <a:xfrm>
            <a:off x="6611006" y="4240809"/>
            <a:ext cx="1830149" cy="1052413"/>
          </a:xfrm>
          <a:prstGeom prst="flowChartAlternateProcess">
            <a:avLst/>
          </a:prstGeom>
          <a:solidFill>
            <a:srgbClr val="FF0000">
              <a:alpha val="10000"/>
            </a:srgb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permiten </a:t>
            </a:r>
            <a:r>
              <a:rPr lang="es-ES" noProof="0" err="1">
                <a:solidFill>
                  <a:schemeClr val="tx1"/>
                </a:solidFill>
              </a:rPr>
              <a:t>pre-análisis</a:t>
            </a:r>
            <a:r>
              <a:rPr lang="es-ES" noProof="0">
                <a:solidFill>
                  <a:schemeClr val="tx1"/>
                </a:solidFill>
              </a:rPr>
              <a:t> rápido</a:t>
            </a:r>
          </a:p>
        </p:txBody>
      </p:sp>
      <p:cxnSp>
        <p:nvCxnSpPr>
          <p:cNvPr id="47" name="Straight Arrow Connector 46">
            <a:extLst>
              <a:ext uri="{FF2B5EF4-FFF2-40B4-BE49-F238E27FC236}">
                <a16:creationId xmlns:a16="http://schemas.microsoft.com/office/drawing/2014/main" id="{F5993CCE-E087-07A7-0505-5E8FEACDC7F9}"/>
              </a:ext>
            </a:extLst>
          </p:cNvPr>
          <p:cNvCxnSpPr>
            <a:cxnSpLocks/>
            <a:stCxn id="14" idx="3"/>
            <a:endCxn id="46" idx="1"/>
          </p:cNvCxnSpPr>
          <p:nvPr/>
        </p:nvCxnSpPr>
        <p:spPr>
          <a:xfrm>
            <a:off x="5844294" y="4755265"/>
            <a:ext cx="766712" cy="1175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4" name="Flowchart: Alternate Process 53">
            <a:extLst>
              <a:ext uri="{FF2B5EF4-FFF2-40B4-BE49-F238E27FC236}">
                <a16:creationId xmlns:a16="http://schemas.microsoft.com/office/drawing/2014/main" id="{460B283E-AC8C-A57A-5F32-2FCEDCAF7C58}"/>
              </a:ext>
            </a:extLst>
          </p:cNvPr>
          <p:cNvSpPr/>
          <p:nvPr/>
        </p:nvSpPr>
        <p:spPr>
          <a:xfrm>
            <a:off x="9411716" y="2941608"/>
            <a:ext cx="2086215" cy="1308738"/>
          </a:xfrm>
          <a:prstGeom prst="flowChartAlternateProcess">
            <a:avLst/>
          </a:prstGeom>
          <a:solidFill>
            <a:srgbClr val="FF0000">
              <a:alpha val="10000"/>
            </a:srgbClr>
          </a:solidFill>
          <a:ln>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p:txBody>
      </p:sp>
      <p:cxnSp>
        <p:nvCxnSpPr>
          <p:cNvPr id="55" name="Straight Arrow Connector 54">
            <a:extLst>
              <a:ext uri="{FF2B5EF4-FFF2-40B4-BE49-F238E27FC236}">
                <a16:creationId xmlns:a16="http://schemas.microsoft.com/office/drawing/2014/main" id="{DB27D9B0-F816-823F-75B0-24F485625583}"/>
              </a:ext>
            </a:extLst>
          </p:cNvPr>
          <p:cNvCxnSpPr>
            <a:cxnSpLocks/>
            <a:stCxn id="39" idx="3"/>
            <a:endCxn id="54" idx="1"/>
          </p:cNvCxnSpPr>
          <p:nvPr/>
        </p:nvCxnSpPr>
        <p:spPr>
          <a:xfrm>
            <a:off x="8441155" y="2644758"/>
            <a:ext cx="970561" cy="95121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464DBCBD-7EA0-EA9F-FB3E-83157912ECA9}"/>
              </a:ext>
            </a:extLst>
          </p:cNvPr>
          <p:cNvCxnSpPr>
            <a:cxnSpLocks/>
            <a:stCxn id="46" idx="3"/>
            <a:endCxn id="54" idx="1"/>
          </p:cNvCxnSpPr>
          <p:nvPr/>
        </p:nvCxnSpPr>
        <p:spPr>
          <a:xfrm flipV="1">
            <a:off x="8441155" y="3595977"/>
            <a:ext cx="970561" cy="117103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97640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21C2226-1982-EB52-08C8-547EB698CB2B}"/>
            </a:ext>
          </a:extLst>
        </p:cNvPr>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54A7ACB3-F17B-0195-4F05-C191CFCB2EE8}"/>
              </a:ext>
            </a:extLst>
          </p:cNvPr>
          <p:cNvGraphicFramePr/>
          <p:nvPr>
            <p:extLst>
              <p:ext uri="{D42A27DB-BD31-4B8C-83A1-F6EECF244321}">
                <p14:modId xmlns:p14="http://schemas.microsoft.com/office/powerpoint/2010/main" val="403651989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a:extLst>
              <a:ext uri="{FF2B5EF4-FFF2-40B4-BE49-F238E27FC236}">
                <a16:creationId xmlns:a16="http://schemas.microsoft.com/office/drawing/2014/main" id="{4ADA9921-4848-2416-E683-9DA97F73E601}"/>
              </a:ext>
            </a:extLst>
          </p:cNvPr>
          <p:cNvGrpSpPr/>
          <p:nvPr/>
        </p:nvGrpSpPr>
        <p:grpSpPr>
          <a:xfrm>
            <a:off x="521541" y="2951209"/>
            <a:ext cx="1561703" cy="939723"/>
            <a:chOff x="6618836" y="1962691"/>
            <a:chExt cx="1561703" cy="939723"/>
          </a:xfrm>
        </p:grpSpPr>
        <p:sp>
          <p:nvSpPr>
            <p:cNvPr id="11" name="Freeform: Shape 10">
              <a:extLst>
                <a:ext uri="{FF2B5EF4-FFF2-40B4-BE49-F238E27FC236}">
                  <a16:creationId xmlns:a16="http://schemas.microsoft.com/office/drawing/2014/main" id="{DDAAA5F4-39FC-54F3-B6DA-F810F3F0FFEE}"/>
                </a:ext>
              </a:extLst>
            </p:cNvPr>
            <p:cNvSpPr/>
            <p:nvPr/>
          </p:nvSpPr>
          <p:spPr>
            <a:xfrm>
              <a:off x="6618836" y="1962691"/>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5629E322-0656-CBA2-8BBD-7508AF808EAB}"/>
                </a:ext>
              </a:extLst>
            </p:cNvPr>
            <p:cNvSpPr txBox="1"/>
            <p:nvPr/>
          </p:nvSpPr>
          <p:spPr>
            <a:xfrm>
              <a:off x="6944897" y="2137026"/>
              <a:ext cx="561975" cy="369332"/>
            </a:xfrm>
            <a:prstGeom prst="rect">
              <a:avLst/>
            </a:prstGeom>
            <a:noFill/>
          </p:spPr>
          <p:txBody>
            <a:bodyPr wrap="square">
              <a:spAutoFit/>
            </a:bodyPr>
            <a:lstStyle/>
            <a:p>
              <a:r>
                <a:rPr lang="es-ES" sz="1800" b="1" noProof="0"/>
                <a:t>DM</a:t>
              </a:r>
              <a:endParaRPr lang="es-ES" b="1" noProof="0"/>
            </a:p>
          </p:txBody>
        </p:sp>
      </p:grpSp>
      <p:cxnSp>
        <p:nvCxnSpPr>
          <p:cNvPr id="7" name="Straight Arrow Connector 6">
            <a:extLst>
              <a:ext uri="{FF2B5EF4-FFF2-40B4-BE49-F238E27FC236}">
                <a16:creationId xmlns:a16="http://schemas.microsoft.com/office/drawing/2014/main" id="{EDDB1594-AC44-14A2-0D6A-C001014D856F}"/>
              </a:ext>
            </a:extLst>
          </p:cNvPr>
          <p:cNvCxnSpPr>
            <a:cxnSpLocks/>
            <a:endCxn id="2" idx="1"/>
          </p:cNvCxnSpPr>
          <p:nvPr/>
        </p:nvCxnSpPr>
        <p:spPr>
          <a:xfrm>
            <a:off x="2083244" y="3429000"/>
            <a:ext cx="498589"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252D5176-2F70-4B6E-39C9-8FEAAA162AD1}"/>
              </a:ext>
            </a:extLst>
          </p:cNvPr>
          <p:cNvCxnSpPr>
            <a:cxnSpLocks/>
            <a:stCxn id="2" idx="3"/>
            <a:endCxn id="21" idx="1"/>
          </p:cNvCxnSpPr>
          <p:nvPr/>
        </p:nvCxnSpPr>
        <p:spPr>
          <a:xfrm flipV="1">
            <a:off x="4668048" y="2505136"/>
            <a:ext cx="848319" cy="9238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 name="Flowchart: Alternate Process 1">
            <a:extLst>
              <a:ext uri="{FF2B5EF4-FFF2-40B4-BE49-F238E27FC236}">
                <a16:creationId xmlns:a16="http://schemas.microsoft.com/office/drawing/2014/main" id="{9155903A-0CF9-113E-6C0C-C6D1A9185F6E}"/>
              </a:ext>
            </a:extLst>
          </p:cNvPr>
          <p:cNvSpPr/>
          <p:nvPr/>
        </p:nvSpPr>
        <p:spPr>
          <a:xfrm>
            <a:off x="2581833" y="2774631"/>
            <a:ext cx="2086215" cy="1308738"/>
          </a:xfrm>
          <a:prstGeom prst="flowChartAlternateProcess">
            <a:avLst/>
          </a:prstGeom>
          <a:solidFill>
            <a:srgbClr val="FF0000">
              <a:alpha val="10000"/>
            </a:srgbClr>
          </a:solidFill>
          <a:ln>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p:txBody>
      </p:sp>
      <p:sp>
        <p:nvSpPr>
          <p:cNvPr id="21" name="Flowchart: Alternate Process 20">
            <a:extLst>
              <a:ext uri="{FF2B5EF4-FFF2-40B4-BE49-F238E27FC236}">
                <a16:creationId xmlns:a16="http://schemas.microsoft.com/office/drawing/2014/main" id="{FF376A69-9EC4-84E7-16C5-DC5CD9B0C55C}"/>
              </a:ext>
            </a:extLst>
          </p:cNvPr>
          <p:cNvSpPr/>
          <p:nvPr/>
        </p:nvSpPr>
        <p:spPr>
          <a:xfrm>
            <a:off x="5516367" y="1967179"/>
            <a:ext cx="3165524" cy="1075914"/>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Añadir variables exógenas basadas en el Matrix </a:t>
            </a:r>
            <a:r>
              <a:rPr lang="es-ES" noProof="0" err="1"/>
              <a:t>Profile</a:t>
            </a:r>
            <a:endParaRPr lang="es-ES" b="1" noProof="0"/>
          </a:p>
        </p:txBody>
      </p:sp>
      <p:sp>
        <p:nvSpPr>
          <p:cNvPr id="22" name="TextBox 21">
            <a:extLst>
              <a:ext uri="{FF2B5EF4-FFF2-40B4-BE49-F238E27FC236}">
                <a16:creationId xmlns:a16="http://schemas.microsoft.com/office/drawing/2014/main" id="{4C57FF67-300B-6998-7678-4F2948FA9514}"/>
              </a:ext>
            </a:extLst>
          </p:cNvPr>
          <p:cNvSpPr txBox="1"/>
          <p:nvPr/>
        </p:nvSpPr>
        <p:spPr>
          <a:xfrm>
            <a:off x="6753521" y="1490125"/>
            <a:ext cx="691215" cy="477054"/>
          </a:xfrm>
          <a:prstGeom prst="rect">
            <a:avLst/>
          </a:prstGeom>
          <a:noFill/>
        </p:spPr>
        <p:txBody>
          <a:bodyPr wrap="none" rtlCol="0">
            <a:spAutoFit/>
          </a:bodyPr>
          <a:lstStyle/>
          <a:p>
            <a:r>
              <a:rPr lang="es-ES" sz="2500" b="1" noProof="0"/>
              <a:t>FL1</a:t>
            </a:r>
          </a:p>
        </p:txBody>
      </p:sp>
      <p:sp>
        <p:nvSpPr>
          <p:cNvPr id="26" name="Flowchart: Alternate Process 25">
            <a:extLst>
              <a:ext uri="{FF2B5EF4-FFF2-40B4-BE49-F238E27FC236}">
                <a16:creationId xmlns:a16="http://schemas.microsoft.com/office/drawing/2014/main" id="{FBCE02CD-7130-F729-B8A4-FD4CCE199005}"/>
              </a:ext>
            </a:extLst>
          </p:cNvPr>
          <p:cNvSpPr/>
          <p:nvPr/>
        </p:nvSpPr>
        <p:spPr>
          <a:xfrm>
            <a:off x="5516367" y="3814908"/>
            <a:ext cx="3165524" cy="1075914"/>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Añadir modelos fundacionales de series temporales al módulo de DL</a:t>
            </a:r>
            <a:endParaRPr lang="es-ES" b="1" noProof="0"/>
          </a:p>
        </p:txBody>
      </p:sp>
      <p:cxnSp>
        <p:nvCxnSpPr>
          <p:cNvPr id="27" name="Straight Arrow Connector 26">
            <a:extLst>
              <a:ext uri="{FF2B5EF4-FFF2-40B4-BE49-F238E27FC236}">
                <a16:creationId xmlns:a16="http://schemas.microsoft.com/office/drawing/2014/main" id="{0ECA0A3C-4F23-B8A6-8B7C-49228E0AC37E}"/>
              </a:ext>
            </a:extLst>
          </p:cNvPr>
          <p:cNvCxnSpPr>
            <a:cxnSpLocks/>
            <a:stCxn id="2" idx="3"/>
            <a:endCxn id="26" idx="1"/>
          </p:cNvCxnSpPr>
          <p:nvPr/>
        </p:nvCxnSpPr>
        <p:spPr>
          <a:xfrm>
            <a:off x="4668048" y="3429000"/>
            <a:ext cx="848319" cy="92386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3225DCAB-FCCD-DADA-C0CE-424982CD55AE}"/>
              </a:ext>
            </a:extLst>
          </p:cNvPr>
          <p:cNvSpPr txBox="1"/>
          <p:nvPr/>
        </p:nvSpPr>
        <p:spPr>
          <a:xfrm>
            <a:off x="6753521" y="3337854"/>
            <a:ext cx="691215" cy="477054"/>
          </a:xfrm>
          <a:prstGeom prst="rect">
            <a:avLst/>
          </a:prstGeom>
          <a:noFill/>
        </p:spPr>
        <p:txBody>
          <a:bodyPr wrap="none" rtlCol="0">
            <a:spAutoFit/>
          </a:bodyPr>
          <a:lstStyle/>
          <a:p>
            <a:r>
              <a:rPr lang="es-ES" sz="2500" b="1" noProof="0"/>
              <a:t>FL2</a:t>
            </a:r>
          </a:p>
        </p:txBody>
      </p:sp>
      <p:sp>
        <p:nvSpPr>
          <p:cNvPr id="32" name="Flowchart: Alternate Process 31">
            <a:extLst>
              <a:ext uri="{FF2B5EF4-FFF2-40B4-BE49-F238E27FC236}">
                <a16:creationId xmlns:a16="http://schemas.microsoft.com/office/drawing/2014/main" id="{5D68FBCB-E351-1061-6DC0-C73304A5EF69}"/>
              </a:ext>
            </a:extLst>
          </p:cNvPr>
          <p:cNvSpPr/>
          <p:nvPr/>
        </p:nvSpPr>
        <p:spPr>
          <a:xfrm>
            <a:off x="9268673" y="3618565"/>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34" name="TextBox 33">
            <a:extLst>
              <a:ext uri="{FF2B5EF4-FFF2-40B4-BE49-F238E27FC236}">
                <a16:creationId xmlns:a16="http://schemas.microsoft.com/office/drawing/2014/main" id="{7ECB111C-E295-71CC-D23A-DF09ED138F6A}"/>
              </a:ext>
            </a:extLst>
          </p:cNvPr>
          <p:cNvSpPr txBox="1"/>
          <p:nvPr/>
        </p:nvSpPr>
        <p:spPr>
          <a:xfrm>
            <a:off x="9953005" y="3017822"/>
            <a:ext cx="855683" cy="477054"/>
          </a:xfrm>
          <a:prstGeom prst="rect">
            <a:avLst/>
          </a:prstGeom>
          <a:noFill/>
        </p:spPr>
        <p:txBody>
          <a:bodyPr wrap="none" rtlCol="0">
            <a:spAutoFit/>
          </a:bodyPr>
          <a:lstStyle/>
          <a:p>
            <a:r>
              <a:rPr lang="es-ES" sz="2500" b="1" noProof="0"/>
              <a:t>RQ 2</a:t>
            </a:r>
          </a:p>
        </p:txBody>
      </p:sp>
      <p:cxnSp>
        <p:nvCxnSpPr>
          <p:cNvPr id="35" name="Straight Arrow Connector 34">
            <a:extLst>
              <a:ext uri="{FF2B5EF4-FFF2-40B4-BE49-F238E27FC236}">
                <a16:creationId xmlns:a16="http://schemas.microsoft.com/office/drawing/2014/main" id="{104D9D31-49CF-682E-36DD-9DA96A59E4DB}"/>
              </a:ext>
            </a:extLst>
          </p:cNvPr>
          <p:cNvCxnSpPr>
            <a:cxnSpLocks/>
            <a:stCxn id="26" idx="3"/>
            <a:endCxn id="32" idx="1"/>
          </p:cNvCxnSpPr>
          <p:nvPr/>
        </p:nvCxnSpPr>
        <p:spPr>
          <a:xfrm>
            <a:off x="8681891" y="4352865"/>
            <a:ext cx="586782"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42" name="Group 41">
            <a:extLst>
              <a:ext uri="{FF2B5EF4-FFF2-40B4-BE49-F238E27FC236}">
                <a16:creationId xmlns:a16="http://schemas.microsoft.com/office/drawing/2014/main" id="{A3048F89-02DD-1116-2C78-9BCB9E403B9B}"/>
              </a:ext>
            </a:extLst>
          </p:cNvPr>
          <p:cNvGrpSpPr/>
          <p:nvPr/>
        </p:nvGrpSpPr>
        <p:grpSpPr>
          <a:xfrm>
            <a:off x="10108756" y="5087165"/>
            <a:ext cx="1561703" cy="948856"/>
            <a:chOff x="9909001" y="1268642"/>
            <a:chExt cx="1561703" cy="948856"/>
          </a:xfrm>
        </p:grpSpPr>
        <p:sp>
          <p:nvSpPr>
            <p:cNvPr id="43" name="Freeform: Shape 42">
              <a:extLst>
                <a:ext uri="{FF2B5EF4-FFF2-40B4-BE49-F238E27FC236}">
                  <a16:creationId xmlns:a16="http://schemas.microsoft.com/office/drawing/2014/main" id="{E0F2795A-ED49-4921-74BD-71F6574324BE}"/>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4" name="TextBox 43">
              <a:extLst>
                <a:ext uri="{FF2B5EF4-FFF2-40B4-BE49-F238E27FC236}">
                  <a16:creationId xmlns:a16="http://schemas.microsoft.com/office/drawing/2014/main" id="{41F78269-B8AF-1023-4308-F787BCE19DF4}"/>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42593387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BDF23BD4-C26E-5C38-C9FD-62205D92406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BEB9A1C-8BD2-91E9-541A-0E1C17877307}"/>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43FDA8A2-5A09-DE60-6893-61E215E1FAF8}"/>
              </a:ext>
            </a:extLst>
          </p:cNvPr>
          <p:cNvSpPr>
            <a:spLocks noGrp="1"/>
          </p:cNvSpPr>
          <p:nvPr>
            <p:ph type="sldNum" sz="quarter" idx="12"/>
          </p:nvPr>
        </p:nvSpPr>
        <p:spPr/>
        <p:txBody>
          <a:bodyPr/>
          <a:lstStyle/>
          <a:p>
            <a:fld id="{1A06E274-3D30-4D47-98D0-0581248BD0B1}" type="slidenum">
              <a:rPr lang="es-ES" noProof="0" smtClean="0"/>
              <a:t>49</a:t>
            </a:fld>
            <a:endParaRPr lang="es-ES" noProof="0"/>
          </a:p>
        </p:txBody>
      </p:sp>
      <p:graphicFrame>
        <p:nvGraphicFramePr>
          <p:cNvPr id="6" name="Diagram 5">
            <a:extLst>
              <a:ext uri="{FF2B5EF4-FFF2-40B4-BE49-F238E27FC236}">
                <a16:creationId xmlns:a16="http://schemas.microsoft.com/office/drawing/2014/main" id="{F0A83B04-5DF2-1C9F-ECB6-9594BB48604F}"/>
              </a:ext>
            </a:extLst>
          </p:cNvPr>
          <p:cNvGraphicFramePr/>
          <p:nvPr>
            <p:extLst>
              <p:ext uri="{D42A27DB-BD31-4B8C-83A1-F6EECF244321}">
                <p14:modId xmlns:p14="http://schemas.microsoft.com/office/powerpoint/2010/main" val="196502873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68C88CC1-FD76-7B76-8CBE-D7CDA1861815}"/>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931759E0-AD10-16A1-426F-36EED2F25857}"/>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39E7F1E7-9ADF-7E74-9473-6CA50DDB6E41}"/>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11" name="Marcador de texto 2">
            <a:extLst>
              <a:ext uri="{FF2B5EF4-FFF2-40B4-BE49-F238E27FC236}">
                <a16:creationId xmlns:a16="http://schemas.microsoft.com/office/drawing/2014/main" id="{7555AAE5-D681-2304-E386-12FDC850A98F}"/>
              </a:ext>
            </a:extLst>
          </p:cNvPr>
          <p:cNvSpPr txBox="1">
            <a:spLocks/>
          </p:cNvSpPr>
          <p:nvPr/>
        </p:nvSpPr>
        <p:spPr>
          <a:xfrm>
            <a:off x="4581643" y="5533811"/>
            <a:ext cx="3020209" cy="20732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noProof="0">
                <a:hlinkClick r:id="rId8"/>
              </a:rPr>
              <a:t>https://conference.mlinpl.org/docs/srw_talk_3.pdf</a:t>
            </a:r>
          </a:p>
          <a:p>
            <a:endParaRPr lang="es-ES" noProof="0"/>
          </a:p>
        </p:txBody>
      </p:sp>
      <p:pic>
        <p:nvPicPr>
          <p:cNvPr id="12" name="Imagen 1" descr="Diagrama&#10;&#10;El contenido generado por inteligencia artificial puede ser incorrecto.">
            <a:extLst>
              <a:ext uri="{FF2B5EF4-FFF2-40B4-BE49-F238E27FC236}">
                <a16:creationId xmlns:a16="http://schemas.microsoft.com/office/drawing/2014/main" id="{AEB4130A-B627-81C5-9BF3-9C088A8FA77B}"/>
              </a:ext>
            </a:extLst>
          </p:cNvPr>
          <p:cNvPicPr>
            <a:picLocks noChangeAspect="1"/>
          </p:cNvPicPr>
          <p:nvPr/>
        </p:nvPicPr>
        <p:blipFill>
          <a:blip r:embed="rId9"/>
          <a:srcRect t="-100" b="9091"/>
          <a:stretch/>
        </p:blipFill>
        <p:spPr>
          <a:xfrm>
            <a:off x="2891348" y="2513226"/>
            <a:ext cx="6400800" cy="3020585"/>
          </a:xfrm>
          <a:prstGeom prst="rect">
            <a:avLst/>
          </a:prstGeom>
        </p:spPr>
      </p:pic>
    </p:spTree>
    <p:extLst>
      <p:ext uri="{BB962C8B-B14F-4D97-AF65-F5344CB8AC3E}">
        <p14:creationId xmlns:p14="http://schemas.microsoft.com/office/powerpoint/2010/main" val="1662307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64670A7-5408-AA88-5949-2C71AF78099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F291F29-922F-31F5-1628-DD11081D50C6}"/>
              </a:ext>
            </a:extLst>
          </p:cNvPr>
          <p:cNvSpPr>
            <a:spLocks noGrp="1"/>
          </p:cNvSpPr>
          <p:nvPr>
            <p:ph type="title"/>
          </p:nvPr>
        </p:nvSpPr>
        <p:spPr/>
        <p:txBody>
          <a:bodyPr anchor="b">
            <a:normAutofit/>
          </a:bodyPr>
          <a:lstStyle/>
          <a:p>
            <a:r>
              <a:rPr lang="es-ES" sz="5000" b="1"/>
              <a:t>¿Qué es una serie temporal?</a:t>
            </a:r>
            <a:endParaRPr lang="es-ES"/>
          </a:p>
        </p:txBody>
      </p:sp>
      <p:sp>
        <p:nvSpPr>
          <p:cNvPr id="3" name="Content Placeholder 2">
            <a:extLst>
              <a:ext uri="{FF2B5EF4-FFF2-40B4-BE49-F238E27FC236}">
                <a16:creationId xmlns:a16="http://schemas.microsoft.com/office/drawing/2014/main" id="{D285511C-4B53-E009-0F69-135DD9E25083}"/>
              </a:ext>
            </a:extLst>
          </p:cNvPr>
          <p:cNvSpPr>
            <a:spLocks noGrp="1"/>
          </p:cNvSpPr>
          <p:nvPr>
            <p:ph idx="1"/>
          </p:nvPr>
        </p:nvSpPr>
        <p:spPr>
          <a:xfrm>
            <a:off x="838200" y="1825625"/>
            <a:ext cx="10515600" cy="4903788"/>
          </a:xfrm>
        </p:spPr>
        <p:txBody>
          <a:bodyPr vert="horz" lIns="91440" tIns="45720" rIns="91440" bIns="45720" rtlCol="0" anchor="t">
            <a:normAutofit fontScale="85000" lnSpcReduction="20000"/>
          </a:bodyPr>
          <a:lstStyle/>
          <a:p>
            <a:pPr marL="0" indent="0">
              <a:buNone/>
            </a:pPr>
            <a:endParaRPr lang="es-ES" sz="2400" noProof="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buNone/>
            </a:pPr>
            <a:endParaRPr lang="es-ES" sz="2400" dirty="0"/>
          </a:p>
          <a:p>
            <a:pPr marL="0" indent="0" algn="ctr">
              <a:buNone/>
            </a:pPr>
            <a:endParaRPr lang="es-ES" sz="2400" dirty="0"/>
          </a:p>
          <a:p>
            <a:pPr marL="0" indent="0" algn="ctr">
              <a:buNone/>
            </a:pPr>
            <a:r>
              <a:rPr lang="es-ES" sz="2400" dirty="0"/>
              <a:t>Datos de Red Eléctrica España relacionados con la demanda de energía eléctrica en la Península Ibérica</a:t>
            </a:r>
            <a:endParaRPr lang="es-ES" dirty="0"/>
          </a:p>
        </p:txBody>
      </p:sp>
      <p:sp>
        <p:nvSpPr>
          <p:cNvPr id="6" name="Slide Number Placeholder 5">
            <a:extLst>
              <a:ext uri="{FF2B5EF4-FFF2-40B4-BE49-F238E27FC236}">
                <a16:creationId xmlns:a16="http://schemas.microsoft.com/office/drawing/2014/main" id="{E1F890D4-5058-2012-838F-746DABD7DDDF}"/>
              </a:ext>
            </a:extLst>
          </p:cNvPr>
          <p:cNvSpPr>
            <a:spLocks noGrp="1"/>
          </p:cNvSpPr>
          <p:nvPr>
            <p:ph type="sldNum" sz="quarter" idx="12"/>
          </p:nvPr>
        </p:nvSpPr>
        <p:spPr/>
        <p:txBody>
          <a:bodyPr/>
          <a:lstStyle/>
          <a:p>
            <a:fld id="{1A06E274-3D30-4D47-98D0-0581248BD0B1}" type="slidenum">
              <a:rPr lang="es-ES" noProof="0" smtClean="0"/>
              <a:t>5</a:t>
            </a:fld>
            <a:endParaRPr lang="es-ES" noProof="0"/>
          </a:p>
        </p:txBody>
      </p:sp>
      <p:graphicFrame>
        <p:nvGraphicFramePr>
          <p:cNvPr id="4" name="Diagram 3">
            <a:extLst>
              <a:ext uri="{FF2B5EF4-FFF2-40B4-BE49-F238E27FC236}">
                <a16:creationId xmlns:a16="http://schemas.microsoft.com/office/drawing/2014/main" id="{22985EDB-84F9-8817-48A4-D86CBFD5C408}"/>
              </a:ext>
            </a:extLst>
          </p:cNvPr>
          <p:cNvGraphicFramePr/>
          <p:nvPr>
            <p:extLst>
              <p:ext uri="{D42A27DB-BD31-4B8C-83A1-F6EECF244321}">
                <p14:modId xmlns:p14="http://schemas.microsoft.com/office/powerpoint/2010/main" val="238956988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a:extLst>
              <a:ext uri="{FF2B5EF4-FFF2-40B4-BE49-F238E27FC236}">
                <a16:creationId xmlns:a16="http://schemas.microsoft.com/office/drawing/2014/main" id="{EE42439B-FC60-5677-E48B-B65E023DA492}"/>
              </a:ext>
            </a:extLst>
          </p:cNvPr>
          <p:cNvPicPr>
            <a:picLocks noChangeAspect="1"/>
          </p:cNvPicPr>
          <p:nvPr/>
        </p:nvPicPr>
        <p:blipFill>
          <a:blip r:embed="rId7"/>
          <a:stretch>
            <a:fillRect/>
          </a:stretch>
        </p:blipFill>
        <p:spPr>
          <a:xfrm>
            <a:off x="2774273" y="1695133"/>
            <a:ext cx="6634949" cy="3926522"/>
          </a:xfrm>
          <a:prstGeom prst="rect">
            <a:avLst/>
          </a:prstGeom>
        </p:spPr>
      </p:pic>
    </p:spTree>
    <p:extLst>
      <p:ext uri="{BB962C8B-B14F-4D97-AF65-F5344CB8AC3E}">
        <p14:creationId xmlns:p14="http://schemas.microsoft.com/office/powerpoint/2010/main" val="3436723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CF95748-FBEC-0FA0-9F1A-947295E8D70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F558E0B-D943-3DDD-18DC-1E22133E4125}"/>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825216E2-6D26-F9B9-BB10-DC084E1184A6}"/>
              </a:ext>
            </a:extLst>
          </p:cNvPr>
          <p:cNvSpPr>
            <a:spLocks noGrp="1"/>
          </p:cNvSpPr>
          <p:nvPr>
            <p:ph type="sldNum" sz="quarter" idx="12"/>
          </p:nvPr>
        </p:nvSpPr>
        <p:spPr/>
        <p:txBody>
          <a:bodyPr/>
          <a:lstStyle/>
          <a:p>
            <a:fld id="{1A06E274-3D30-4D47-98D0-0581248BD0B1}" type="slidenum">
              <a:rPr lang="es-ES" noProof="0" smtClean="0"/>
              <a:t>50</a:t>
            </a:fld>
            <a:endParaRPr lang="es-ES" noProof="0"/>
          </a:p>
        </p:txBody>
      </p:sp>
      <p:graphicFrame>
        <p:nvGraphicFramePr>
          <p:cNvPr id="6" name="Diagram 5">
            <a:extLst>
              <a:ext uri="{FF2B5EF4-FFF2-40B4-BE49-F238E27FC236}">
                <a16:creationId xmlns:a16="http://schemas.microsoft.com/office/drawing/2014/main" id="{580D42CE-B652-8D3E-B0F6-04194A858DC8}"/>
              </a:ext>
            </a:extLst>
          </p:cNvPr>
          <p:cNvGraphicFramePr/>
          <p:nvPr>
            <p:extLst>
              <p:ext uri="{D42A27DB-BD31-4B8C-83A1-F6EECF244321}">
                <p14:modId xmlns:p14="http://schemas.microsoft.com/office/powerpoint/2010/main" val="1223919340"/>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9DAF82A6-DE3A-6DF2-C639-D1D1967CE9E2}"/>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BCE4B4E3-66C3-DC4C-5766-C822059E3A26}"/>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04B8F6FD-D717-88A0-6F36-538360F53E11}"/>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7170" name="Picture 2">
            <a:extLst>
              <a:ext uri="{FF2B5EF4-FFF2-40B4-BE49-F238E27FC236}">
                <a16:creationId xmlns:a16="http://schemas.microsoft.com/office/drawing/2014/main" id="{5CCBE5A4-3017-4D01-BF13-0FD0953E36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9687" y="2578996"/>
            <a:ext cx="3557588" cy="28098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B808897-4797-DF1F-0F63-E518DA96316B}"/>
              </a:ext>
            </a:extLst>
          </p:cNvPr>
          <p:cNvPicPr>
            <a:picLocks noChangeAspect="1"/>
          </p:cNvPicPr>
          <p:nvPr/>
        </p:nvPicPr>
        <p:blipFill>
          <a:blip r:embed="rId9"/>
          <a:stretch>
            <a:fillRect/>
          </a:stretch>
        </p:blipFill>
        <p:spPr>
          <a:xfrm>
            <a:off x="6003410" y="2219113"/>
            <a:ext cx="4487606" cy="3529642"/>
          </a:xfrm>
          <a:prstGeom prst="rect">
            <a:avLst/>
          </a:prstGeom>
        </p:spPr>
      </p:pic>
    </p:spTree>
    <p:extLst>
      <p:ext uri="{BB962C8B-B14F-4D97-AF65-F5344CB8AC3E}">
        <p14:creationId xmlns:p14="http://schemas.microsoft.com/office/powerpoint/2010/main" val="3903352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5DB99A77-8BC3-C951-3FCF-25820CFADE1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9362933-610D-AD2D-466F-15436E2E4BAD}"/>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F9637C2F-BDFF-9E53-A3F1-A1EE2E27E252}"/>
              </a:ext>
            </a:extLst>
          </p:cNvPr>
          <p:cNvSpPr>
            <a:spLocks noGrp="1"/>
          </p:cNvSpPr>
          <p:nvPr>
            <p:ph type="sldNum" sz="quarter" idx="12"/>
          </p:nvPr>
        </p:nvSpPr>
        <p:spPr/>
        <p:txBody>
          <a:bodyPr/>
          <a:lstStyle/>
          <a:p>
            <a:fld id="{1A06E274-3D30-4D47-98D0-0581248BD0B1}" type="slidenum">
              <a:rPr lang="es-ES" noProof="0" smtClean="0"/>
              <a:t>51</a:t>
            </a:fld>
            <a:endParaRPr lang="es-ES" noProof="0"/>
          </a:p>
        </p:txBody>
      </p:sp>
      <p:graphicFrame>
        <p:nvGraphicFramePr>
          <p:cNvPr id="6" name="Diagram 5">
            <a:extLst>
              <a:ext uri="{FF2B5EF4-FFF2-40B4-BE49-F238E27FC236}">
                <a16:creationId xmlns:a16="http://schemas.microsoft.com/office/drawing/2014/main" id="{48DF8EB7-ABDF-1D88-AA00-0C257FDF7E01}"/>
              </a:ext>
            </a:extLst>
          </p:cNvPr>
          <p:cNvGraphicFramePr/>
          <p:nvPr>
            <p:extLst>
              <p:ext uri="{D42A27DB-BD31-4B8C-83A1-F6EECF244321}">
                <p14:modId xmlns:p14="http://schemas.microsoft.com/office/powerpoint/2010/main" val="98911829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AAE618CB-C353-E40B-A157-FBD16275B251}"/>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DF57ABF3-1FEE-F1D3-6DBA-3C2D358CE556}"/>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B7F19357-0777-E6F6-721E-7BF45CB8926B}"/>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4" name="Picture 3">
            <a:extLst>
              <a:ext uri="{FF2B5EF4-FFF2-40B4-BE49-F238E27FC236}">
                <a16:creationId xmlns:a16="http://schemas.microsoft.com/office/drawing/2014/main" id="{66933AF6-8152-9048-15FF-DBE7E31B8C57}"/>
              </a:ext>
            </a:extLst>
          </p:cNvPr>
          <p:cNvPicPr>
            <a:picLocks noChangeAspect="1"/>
          </p:cNvPicPr>
          <p:nvPr/>
        </p:nvPicPr>
        <p:blipFill>
          <a:blip r:embed="rId8"/>
          <a:stretch>
            <a:fillRect/>
          </a:stretch>
        </p:blipFill>
        <p:spPr>
          <a:xfrm>
            <a:off x="838200" y="3429000"/>
            <a:ext cx="2100922" cy="1242501"/>
          </a:xfrm>
          <a:prstGeom prst="rect">
            <a:avLst/>
          </a:prstGeom>
        </p:spPr>
      </p:pic>
      <p:sp>
        <p:nvSpPr>
          <p:cNvPr id="7" name="TextBox 6">
            <a:extLst>
              <a:ext uri="{FF2B5EF4-FFF2-40B4-BE49-F238E27FC236}">
                <a16:creationId xmlns:a16="http://schemas.microsoft.com/office/drawing/2014/main" id="{B53AFF05-C708-0172-59A2-F4FEF5DFD9A9}"/>
              </a:ext>
            </a:extLst>
          </p:cNvPr>
          <p:cNvSpPr txBox="1"/>
          <p:nvPr/>
        </p:nvSpPr>
        <p:spPr>
          <a:xfrm>
            <a:off x="6856780" y="4216606"/>
            <a:ext cx="901202" cy="369332"/>
          </a:xfrm>
          <a:prstGeom prst="rect">
            <a:avLst/>
          </a:prstGeom>
          <a:noFill/>
        </p:spPr>
        <p:txBody>
          <a:bodyPr wrap="square" rtlCol="0">
            <a:spAutoFit/>
          </a:bodyPr>
          <a:lstStyle/>
          <a:p>
            <a:r>
              <a:rPr lang="es-ES" noProof="0"/>
              <a:t>UMAP</a:t>
            </a:r>
          </a:p>
        </p:txBody>
      </p:sp>
      <p:sp>
        <p:nvSpPr>
          <p:cNvPr id="8" name="TextBox 7">
            <a:extLst>
              <a:ext uri="{FF2B5EF4-FFF2-40B4-BE49-F238E27FC236}">
                <a16:creationId xmlns:a16="http://schemas.microsoft.com/office/drawing/2014/main" id="{53F24949-7861-460E-BCCE-400B3C0921FA}"/>
              </a:ext>
            </a:extLst>
          </p:cNvPr>
          <p:cNvSpPr txBox="1"/>
          <p:nvPr/>
        </p:nvSpPr>
        <p:spPr>
          <a:xfrm>
            <a:off x="3329992" y="3865584"/>
            <a:ext cx="1211904" cy="369332"/>
          </a:xfrm>
          <a:prstGeom prst="rect">
            <a:avLst/>
          </a:prstGeom>
          <a:noFill/>
        </p:spPr>
        <p:txBody>
          <a:bodyPr wrap="square" rtlCol="0">
            <a:spAutoFit/>
          </a:bodyPr>
          <a:lstStyle/>
          <a:p>
            <a:r>
              <a:rPr lang="es-ES" noProof="0"/>
              <a:t>MOMENT</a:t>
            </a:r>
          </a:p>
        </p:txBody>
      </p:sp>
      <p:pic>
        <p:nvPicPr>
          <p:cNvPr id="9" name="Graphic 8">
            <a:extLst>
              <a:ext uri="{FF2B5EF4-FFF2-40B4-BE49-F238E27FC236}">
                <a16:creationId xmlns:a16="http://schemas.microsoft.com/office/drawing/2014/main" id="{D22BE456-53DE-2E07-3FF9-C0FA7B694A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9832" y="4222569"/>
            <a:ext cx="795646" cy="795646"/>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D87183-09C0-C502-6A83-F7677BF80406}"/>
                  </a:ext>
                </a:extLst>
              </p:cNvPr>
              <p:cNvSpPr txBox="1"/>
              <p:nvPr/>
            </p:nvSpPr>
            <p:spPr>
              <a:xfrm>
                <a:off x="4883053" y="3826047"/>
                <a:ext cx="782955" cy="4698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a:rPr lang="es-ES" sz="3000" b="0" i="0" noProof="0" smtClean="0">
                              <a:latin typeface="Cambria Math" panose="02040503050406030204" pitchFamily="18" charset="0"/>
                            </a:rPr>
                            <m:t>128</m:t>
                          </m:r>
                        </m:sup>
                      </m:sSup>
                    </m:oMath>
                  </m:oMathPara>
                </a14:m>
                <a:endParaRPr lang="es-ES" sz="3000" noProof="0"/>
              </a:p>
            </p:txBody>
          </p:sp>
        </mc:Choice>
        <mc:Fallback xmlns="">
          <p:sp>
            <p:nvSpPr>
              <p:cNvPr id="11" name="TextBox 10">
                <a:extLst>
                  <a:ext uri="{FF2B5EF4-FFF2-40B4-BE49-F238E27FC236}">
                    <a16:creationId xmlns:a16="http://schemas.microsoft.com/office/drawing/2014/main" id="{ABD87183-09C0-C502-6A83-F7677BF80406}"/>
                  </a:ext>
                </a:extLst>
              </p:cNvPr>
              <p:cNvSpPr txBox="1">
                <a:spLocks noRot="1" noChangeAspect="1" noMove="1" noResize="1" noEditPoints="1" noAdjustHandles="1" noChangeArrowheads="1" noChangeShapeType="1" noTextEdit="1"/>
              </p:cNvSpPr>
              <p:nvPr/>
            </p:nvSpPr>
            <p:spPr>
              <a:xfrm>
                <a:off x="4883053" y="3826047"/>
                <a:ext cx="782955" cy="469872"/>
              </a:xfrm>
              <a:prstGeom prst="rect">
                <a:avLst/>
              </a:prstGeom>
              <a:blipFill>
                <a:blip r:embed="rId11"/>
                <a:stretch>
                  <a:fillRect/>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19F74D0A-E359-F733-8209-F95E34CFD630}"/>
              </a:ext>
            </a:extLst>
          </p:cNvPr>
          <p:cNvSpPr/>
          <p:nvPr/>
        </p:nvSpPr>
        <p:spPr>
          <a:xfrm>
            <a:off x="2966452" y="3942652"/>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4" name="Arrow: Right 13">
            <a:extLst>
              <a:ext uri="{FF2B5EF4-FFF2-40B4-BE49-F238E27FC236}">
                <a16:creationId xmlns:a16="http://schemas.microsoft.com/office/drawing/2014/main" id="{3275E21E-36B6-4578-92F6-7EF48CE19A67}"/>
              </a:ext>
            </a:extLst>
          </p:cNvPr>
          <p:cNvSpPr/>
          <p:nvPr/>
        </p:nvSpPr>
        <p:spPr>
          <a:xfrm>
            <a:off x="4412744" y="3942651"/>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6" name="Arrow: Right 15">
            <a:extLst>
              <a:ext uri="{FF2B5EF4-FFF2-40B4-BE49-F238E27FC236}">
                <a16:creationId xmlns:a16="http://schemas.microsoft.com/office/drawing/2014/main" id="{00E104D6-E804-17B8-91F3-AA6CBF1BB0A1}"/>
              </a:ext>
            </a:extLst>
          </p:cNvPr>
          <p:cNvSpPr/>
          <p:nvPr/>
        </p:nvSpPr>
        <p:spPr>
          <a:xfrm>
            <a:off x="7074936" y="3952277"/>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7" name="Arrow: Right 16">
            <a:extLst>
              <a:ext uri="{FF2B5EF4-FFF2-40B4-BE49-F238E27FC236}">
                <a16:creationId xmlns:a16="http://schemas.microsoft.com/office/drawing/2014/main" id="{2419B029-06E5-FF00-85DC-5A2C49E701EA}"/>
              </a:ext>
            </a:extLst>
          </p:cNvPr>
          <p:cNvSpPr/>
          <p:nvPr/>
        </p:nvSpPr>
        <p:spPr>
          <a:xfrm>
            <a:off x="5826452" y="3942650"/>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68DD2F7-FCB9-57D1-D4F1-C7137B9859B6}"/>
                  </a:ext>
                </a:extLst>
              </p:cNvPr>
              <p:cNvSpPr txBox="1"/>
              <p:nvPr/>
            </p:nvSpPr>
            <p:spPr>
              <a:xfrm>
                <a:off x="6287653" y="3826047"/>
                <a:ext cx="782955" cy="461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s-ES" sz="3000" b="0" i="1" noProof="0" smtClean="0">
                              <a:latin typeface="Cambria Math" panose="02040503050406030204" pitchFamily="18" charset="0"/>
                            </a:rPr>
                          </m:ctrlPr>
                        </m:sSupPr>
                        <m:e>
                          <m:r>
                            <a:rPr lang="es-ES" sz="3000" noProof="0" smtClean="0">
                              <a:latin typeface="Cambria Math" panose="02040503050406030204" pitchFamily="18" charset="0"/>
                            </a:rPr>
                            <m:t>ℝ</m:t>
                          </m:r>
                        </m:e>
                        <m:sup>
                          <m:r>
                            <a:rPr lang="es-ES" sz="3000" b="0" i="0" noProof="0" smtClean="0">
                              <a:latin typeface="Cambria Math" panose="02040503050406030204" pitchFamily="18" charset="0"/>
                            </a:rPr>
                            <m:t>3</m:t>
                          </m:r>
                        </m:sup>
                      </m:sSup>
                    </m:oMath>
                  </m:oMathPara>
                </a14:m>
                <a:endParaRPr lang="es-ES" sz="3000" noProof="0"/>
              </a:p>
            </p:txBody>
          </p:sp>
        </mc:Choice>
        <mc:Fallback xmlns="">
          <p:sp>
            <p:nvSpPr>
              <p:cNvPr id="19" name="TextBox 18">
                <a:extLst>
                  <a:ext uri="{FF2B5EF4-FFF2-40B4-BE49-F238E27FC236}">
                    <a16:creationId xmlns:a16="http://schemas.microsoft.com/office/drawing/2014/main" id="{168DD2F7-FCB9-57D1-D4F1-C7137B9859B6}"/>
                  </a:ext>
                </a:extLst>
              </p:cNvPr>
              <p:cNvSpPr txBox="1">
                <a:spLocks noRot="1" noChangeAspect="1" noMove="1" noResize="1" noEditPoints="1" noAdjustHandles="1" noChangeArrowheads="1" noChangeShapeType="1" noTextEdit="1"/>
              </p:cNvSpPr>
              <p:nvPr/>
            </p:nvSpPr>
            <p:spPr>
              <a:xfrm>
                <a:off x="6287653" y="3826047"/>
                <a:ext cx="782955" cy="461665"/>
              </a:xfrm>
              <a:prstGeom prst="rect">
                <a:avLst/>
              </a:prstGeom>
              <a:blipFill>
                <a:blip r:embed="rId1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A291705C-5280-34CC-673E-5B29920C6127}"/>
              </a:ext>
            </a:extLst>
          </p:cNvPr>
          <p:cNvSpPr txBox="1"/>
          <p:nvPr/>
        </p:nvSpPr>
        <p:spPr>
          <a:xfrm>
            <a:off x="5704021" y="4145499"/>
            <a:ext cx="656341" cy="369332"/>
          </a:xfrm>
          <a:prstGeom prst="rect">
            <a:avLst/>
          </a:prstGeom>
          <a:noFill/>
        </p:spPr>
        <p:txBody>
          <a:bodyPr wrap="square" rtlCol="0">
            <a:spAutoFit/>
          </a:bodyPr>
          <a:lstStyle/>
          <a:p>
            <a:r>
              <a:rPr lang="es-ES" noProof="0"/>
              <a:t>PCA</a:t>
            </a:r>
          </a:p>
        </p:txBody>
      </p:sp>
      <p:grpSp>
        <p:nvGrpSpPr>
          <p:cNvPr id="21" name="Group 20">
            <a:extLst>
              <a:ext uri="{FF2B5EF4-FFF2-40B4-BE49-F238E27FC236}">
                <a16:creationId xmlns:a16="http://schemas.microsoft.com/office/drawing/2014/main" id="{78340650-C20B-C328-DAA7-17FCCDC55375}"/>
              </a:ext>
            </a:extLst>
          </p:cNvPr>
          <p:cNvGrpSpPr/>
          <p:nvPr/>
        </p:nvGrpSpPr>
        <p:grpSpPr>
          <a:xfrm>
            <a:off x="10866492" y="5283133"/>
            <a:ext cx="782955" cy="784777"/>
            <a:chOff x="1041400" y="4858014"/>
            <a:chExt cx="1760403" cy="1763266"/>
          </a:xfrm>
        </p:grpSpPr>
        <p:pic>
          <p:nvPicPr>
            <p:cNvPr id="22" name="Picture 2" descr="deepvats_intro.png">
              <a:extLst>
                <a:ext uri="{FF2B5EF4-FFF2-40B4-BE49-F238E27FC236}">
                  <a16:creationId xmlns:a16="http://schemas.microsoft.com/office/drawing/2014/main" id="{578DBCE1-7210-7362-9AAB-DE658E636853}"/>
                </a:ext>
              </a:extLst>
            </p:cNvPr>
            <p:cNvPicPr>
              <a:picLocks noChangeAspect="1" noChangeArrowheads="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1041400" y="4858014"/>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3" name="Gráfico 3" descr="Acercar los dedos para ampliar con relleno sólido">
              <a:extLst>
                <a:ext uri="{FF2B5EF4-FFF2-40B4-BE49-F238E27FC236}">
                  <a16:creationId xmlns:a16="http://schemas.microsoft.com/office/drawing/2014/main" id="{C66ED549-9797-EDE8-2722-1675263DF6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69112" y="5988589"/>
              <a:ext cx="632691" cy="632691"/>
            </a:xfrm>
            <a:prstGeom prst="rect">
              <a:avLst/>
            </a:prstGeom>
          </p:spPr>
        </p:pic>
      </p:grpSp>
      <p:pic>
        <p:nvPicPr>
          <p:cNvPr id="25" name="Picture 24">
            <a:extLst>
              <a:ext uri="{FF2B5EF4-FFF2-40B4-BE49-F238E27FC236}">
                <a16:creationId xmlns:a16="http://schemas.microsoft.com/office/drawing/2014/main" id="{C9853F69-CB58-4C58-B26C-94B5654EC61A}"/>
              </a:ext>
            </a:extLst>
          </p:cNvPr>
          <p:cNvPicPr>
            <a:picLocks noChangeAspect="1"/>
          </p:cNvPicPr>
          <p:nvPr/>
        </p:nvPicPr>
        <p:blipFill>
          <a:blip r:embed="rId16">
            <a:clrChange>
              <a:clrFrom>
                <a:srgbClr val="FEFFFF"/>
              </a:clrFrom>
              <a:clrTo>
                <a:srgbClr val="FEFFFF">
                  <a:alpha val="0"/>
                </a:srgbClr>
              </a:clrTo>
            </a:clrChange>
            <a:extLst>
              <a:ext uri="{BEBA8EAE-BF5A-486C-A8C5-ECC9F3942E4B}">
                <a14:imgProps xmlns:a14="http://schemas.microsoft.com/office/drawing/2010/main">
                  <a14:imgLayer r:embed="rId17">
                    <a14:imgEffect>
                      <a14:colorTemperature colorTemp="6400"/>
                    </a14:imgEffect>
                  </a14:imgLayer>
                </a14:imgProps>
              </a:ext>
            </a:extLst>
          </a:blip>
          <a:stretch>
            <a:fillRect/>
          </a:stretch>
        </p:blipFill>
        <p:spPr>
          <a:xfrm>
            <a:off x="8201467" y="2954808"/>
            <a:ext cx="2048161" cy="2400635"/>
          </a:xfrm>
          <a:prstGeom prst="rect">
            <a:avLst/>
          </a:prstGeom>
        </p:spPr>
      </p:pic>
    </p:spTree>
    <p:extLst>
      <p:ext uri="{BB962C8B-B14F-4D97-AF65-F5344CB8AC3E}">
        <p14:creationId xmlns:p14="http://schemas.microsoft.com/office/powerpoint/2010/main" val="19999004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D45EBB0A-2B80-0EA9-81EB-983331E9055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0F0BDF-5D71-A314-0F92-882C1E9AB402}"/>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8B5FD8DB-E61F-2BCC-C7AA-97A783849255}"/>
              </a:ext>
            </a:extLst>
          </p:cNvPr>
          <p:cNvSpPr>
            <a:spLocks noGrp="1"/>
          </p:cNvSpPr>
          <p:nvPr>
            <p:ph type="sldNum" sz="quarter" idx="12"/>
          </p:nvPr>
        </p:nvSpPr>
        <p:spPr/>
        <p:txBody>
          <a:bodyPr/>
          <a:lstStyle/>
          <a:p>
            <a:fld id="{1A06E274-3D30-4D47-98D0-0581248BD0B1}" type="slidenum">
              <a:rPr lang="es-ES" noProof="0" smtClean="0"/>
              <a:t>52</a:t>
            </a:fld>
            <a:endParaRPr lang="es-ES" noProof="0"/>
          </a:p>
        </p:txBody>
      </p:sp>
      <p:graphicFrame>
        <p:nvGraphicFramePr>
          <p:cNvPr id="6" name="Diagram 5">
            <a:extLst>
              <a:ext uri="{FF2B5EF4-FFF2-40B4-BE49-F238E27FC236}">
                <a16:creationId xmlns:a16="http://schemas.microsoft.com/office/drawing/2014/main" id="{0B5835ED-B055-4D4D-BC1B-A386AC478B8F}"/>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3" name="Group 12">
            <a:extLst>
              <a:ext uri="{FF2B5EF4-FFF2-40B4-BE49-F238E27FC236}">
                <a16:creationId xmlns:a16="http://schemas.microsoft.com/office/drawing/2014/main" id="{6A92E5E5-F544-C8AA-4E7B-A0B0AE9E478C}"/>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0E4C954B-5311-0032-9A67-EA974A4F830B}"/>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083BA323-F013-3C9F-766E-33A2A15A851D}"/>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10" name="Picture 9">
            <a:extLst>
              <a:ext uri="{FF2B5EF4-FFF2-40B4-BE49-F238E27FC236}">
                <a16:creationId xmlns:a16="http://schemas.microsoft.com/office/drawing/2014/main" id="{E343C79A-FCFD-EAF6-038F-3E7F81AFBD3E}"/>
              </a:ext>
            </a:extLst>
          </p:cNvPr>
          <p:cNvPicPr>
            <a:picLocks noChangeAspect="1"/>
          </p:cNvPicPr>
          <p:nvPr/>
        </p:nvPicPr>
        <p:blipFill>
          <a:blip r:embed="rId9"/>
          <a:stretch>
            <a:fillRect/>
          </a:stretch>
        </p:blipFill>
        <p:spPr>
          <a:xfrm>
            <a:off x="6091748" y="2270212"/>
            <a:ext cx="5470822" cy="4163410"/>
          </a:xfrm>
          <a:prstGeom prst="rect">
            <a:avLst/>
          </a:prstGeom>
        </p:spPr>
      </p:pic>
      <p:sp>
        <p:nvSpPr>
          <p:cNvPr id="26" name="Content Placeholder 8">
            <a:extLst>
              <a:ext uri="{FF2B5EF4-FFF2-40B4-BE49-F238E27FC236}">
                <a16:creationId xmlns:a16="http://schemas.microsoft.com/office/drawing/2014/main" id="{539FDB6D-8714-B0ED-4813-E9B8B052C352}"/>
              </a:ext>
            </a:extLst>
          </p:cNvPr>
          <p:cNvSpPr>
            <a:spLocks noGrp="1"/>
          </p:cNvSpPr>
          <p:nvPr>
            <p:ph idx="1"/>
          </p:nvPr>
        </p:nvSpPr>
        <p:spPr>
          <a:xfrm>
            <a:off x="838200" y="1825625"/>
            <a:ext cx="10515600" cy="4351338"/>
          </a:xfrm>
        </p:spPr>
        <p:txBody>
          <a:bodyPr/>
          <a:lstStyle/>
          <a:p>
            <a:endParaRPr lang="es-ES" noProof="0"/>
          </a:p>
          <a:p>
            <a:endParaRPr lang="es-ES" noProof="0"/>
          </a:p>
          <a:p>
            <a:r>
              <a:rPr lang="es-ES"/>
              <a:t>MOMENT</a:t>
            </a:r>
            <a:endParaRPr lang="es-ES" noProof="0"/>
          </a:p>
          <a:p>
            <a:r>
              <a:rPr lang="es-ES" noProof="0"/>
              <a:t>w = 14</a:t>
            </a:r>
          </a:p>
          <a:p>
            <a:r>
              <a:rPr lang="es-ES" noProof="0" err="1"/>
              <a:t>stride</a:t>
            </a:r>
            <a:r>
              <a:rPr lang="es-ES" noProof="0"/>
              <a:t> = 1</a:t>
            </a:r>
          </a:p>
        </p:txBody>
      </p:sp>
    </p:spTree>
    <p:extLst>
      <p:ext uri="{BB962C8B-B14F-4D97-AF65-F5344CB8AC3E}">
        <p14:creationId xmlns:p14="http://schemas.microsoft.com/office/powerpoint/2010/main" val="3038002880"/>
      </p:ext>
    </p:extLst>
  </p:cSld>
  <p:clrMapOvr>
    <a:masterClrMapping/>
  </p:clrMapOvr>
  <p:extLst>
    <p:ext uri="{6950BFC3-D8DA-4A85-94F7-54DA5524770B}">
      <p188:commentRel xmlns:p188="http://schemas.microsoft.com/office/powerpoint/2018/8/main" r:id="rId3"/>
    </p:ext>
  </p:extLs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F2E1BB5-F42B-711E-8490-BE2BF3F6D74E}"/>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C00AEDD-5EE8-9498-70AE-2F50A9E5D88C}"/>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A33237A8-1A3F-0A5D-41E7-4855B1E9C1E4}"/>
              </a:ext>
            </a:extLst>
          </p:cNvPr>
          <p:cNvSpPr>
            <a:spLocks noGrp="1"/>
          </p:cNvSpPr>
          <p:nvPr>
            <p:ph type="sldNum" sz="quarter" idx="12"/>
          </p:nvPr>
        </p:nvSpPr>
        <p:spPr/>
        <p:txBody>
          <a:bodyPr/>
          <a:lstStyle/>
          <a:p>
            <a:fld id="{1A06E274-3D30-4D47-98D0-0581248BD0B1}" type="slidenum">
              <a:rPr lang="es-ES" noProof="0" smtClean="0"/>
              <a:t>53</a:t>
            </a:fld>
            <a:endParaRPr lang="es-ES" noProof="0"/>
          </a:p>
        </p:txBody>
      </p:sp>
      <p:graphicFrame>
        <p:nvGraphicFramePr>
          <p:cNvPr id="6" name="Diagram 5">
            <a:extLst>
              <a:ext uri="{FF2B5EF4-FFF2-40B4-BE49-F238E27FC236}">
                <a16:creationId xmlns:a16="http://schemas.microsoft.com/office/drawing/2014/main" id="{C41C194F-3966-ECBA-4018-7447DCBBE238}"/>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1EDFDF60-C831-6508-4B30-C2669CD63A7F}"/>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A3E62F9A-68E9-65D3-0551-04CED3C0DDAE}"/>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A90D1759-2330-4B2A-071A-57D84876F03C}"/>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25" name="Picture 24">
            <a:extLst>
              <a:ext uri="{FF2B5EF4-FFF2-40B4-BE49-F238E27FC236}">
                <a16:creationId xmlns:a16="http://schemas.microsoft.com/office/drawing/2014/main" id="{F7869BB0-3BBD-D798-C253-BFF0FD70F7A6}"/>
              </a:ext>
            </a:extLst>
          </p:cNvPr>
          <p:cNvPicPr>
            <a:picLocks noChangeAspect="1"/>
          </p:cNvPicPr>
          <p:nvPr/>
        </p:nvPicPr>
        <p:blipFill>
          <a:blip r:embed="rId8"/>
          <a:stretch>
            <a:fillRect/>
          </a:stretch>
        </p:blipFill>
        <p:spPr>
          <a:xfrm>
            <a:off x="838200" y="2058101"/>
            <a:ext cx="5043773" cy="3844268"/>
          </a:xfrm>
          <a:prstGeom prst="rect">
            <a:avLst/>
          </a:prstGeom>
        </p:spPr>
      </p:pic>
      <p:pic>
        <p:nvPicPr>
          <p:cNvPr id="4" name="Picture 3">
            <a:extLst>
              <a:ext uri="{FF2B5EF4-FFF2-40B4-BE49-F238E27FC236}">
                <a16:creationId xmlns:a16="http://schemas.microsoft.com/office/drawing/2014/main" id="{EF173CC4-8984-6D9A-7563-F140C924021F}"/>
              </a:ext>
            </a:extLst>
          </p:cNvPr>
          <p:cNvPicPr>
            <a:picLocks noChangeAspect="1"/>
          </p:cNvPicPr>
          <p:nvPr/>
        </p:nvPicPr>
        <p:blipFill>
          <a:blip r:embed="rId9"/>
          <a:stretch>
            <a:fillRect/>
          </a:stretch>
        </p:blipFill>
        <p:spPr>
          <a:xfrm>
            <a:off x="6083947" y="2058101"/>
            <a:ext cx="5053305" cy="3844268"/>
          </a:xfrm>
          <a:prstGeom prst="rect">
            <a:avLst/>
          </a:prstGeom>
        </p:spPr>
      </p:pic>
    </p:spTree>
    <p:extLst>
      <p:ext uri="{BB962C8B-B14F-4D97-AF65-F5344CB8AC3E}">
        <p14:creationId xmlns:p14="http://schemas.microsoft.com/office/powerpoint/2010/main" val="4192799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ABE59DE-55BA-7BD7-C380-CE56D2AD843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32F6DC-A32E-29FF-CBB9-13792B75FA4E}"/>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BDF3B21B-8471-30A5-F0B5-C6E7DE45EEE2}"/>
              </a:ext>
            </a:extLst>
          </p:cNvPr>
          <p:cNvSpPr>
            <a:spLocks noGrp="1"/>
          </p:cNvSpPr>
          <p:nvPr>
            <p:ph type="sldNum" sz="quarter" idx="12"/>
          </p:nvPr>
        </p:nvSpPr>
        <p:spPr/>
        <p:txBody>
          <a:bodyPr/>
          <a:lstStyle/>
          <a:p>
            <a:fld id="{1A06E274-3D30-4D47-98D0-0581248BD0B1}" type="slidenum">
              <a:rPr lang="es-ES" noProof="0" smtClean="0"/>
              <a:t>54</a:t>
            </a:fld>
            <a:endParaRPr lang="es-ES" noProof="0"/>
          </a:p>
        </p:txBody>
      </p:sp>
      <p:graphicFrame>
        <p:nvGraphicFramePr>
          <p:cNvPr id="6" name="Diagram 5">
            <a:extLst>
              <a:ext uri="{FF2B5EF4-FFF2-40B4-BE49-F238E27FC236}">
                <a16:creationId xmlns:a16="http://schemas.microsoft.com/office/drawing/2014/main" id="{471056D9-9036-7883-E703-277314B02A44}"/>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4BB0DB49-6630-426D-D265-646741663214}"/>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A8238AE8-B0AF-02E7-E03B-7CE55B561673}"/>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F7ACBDA1-D4F6-A38B-7993-AC8B364AFCC9}"/>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3" name="Content Placeholder 18">
            <a:extLst>
              <a:ext uri="{FF2B5EF4-FFF2-40B4-BE49-F238E27FC236}">
                <a16:creationId xmlns:a16="http://schemas.microsoft.com/office/drawing/2014/main" id="{D2E65BA7-90A6-E332-2E2B-2EE432C0697F}"/>
              </a:ext>
            </a:extLst>
          </p:cNvPr>
          <p:cNvSpPr>
            <a:spLocks noGrp="1"/>
          </p:cNvSpPr>
          <p:nvPr>
            <p:ph idx="1"/>
          </p:nvPr>
        </p:nvSpPr>
        <p:spPr>
          <a:xfrm>
            <a:off x="838200" y="1825625"/>
            <a:ext cx="10515600" cy="4351338"/>
          </a:xfrm>
        </p:spPr>
        <p:txBody>
          <a:bodyPr/>
          <a:lstStyle/>
          <a:p>
            <a:r>
              <a:rPr lang="es-ES" noProof="0"/>
              <a:t>Se detecta la anomalía</a:t>
            </a:r>
          </a:p>
          <a:p>
            <a:r>
              <a:rPr lang="es-ES"/>
              <a:t>La segmentación no es tan clara como con MTSAE</a:t>
            </a:r>
            <a:endParaRPr lang="es-ES" noProof="0"/>
          </a:p>
        </p:txBody>
      </p:sp>
    </p:spTree>
    <p:extLst>
      <p:ext uri="{BB962C8B-B14F-4D97-AF65-F5344CB8AC3E}">
        <p14:creationId xmlns:p14="http://schemas.microsoft.com/office/powerpoint/2010/main" val="29341719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A04C8916-6C70-D630-6620-02E6BE2EAEA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0981F7A-5CB0-4F71-C3E7-2FE3D1833AF9}"/>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365EDE34-3345-725A-832F-AD74806B57BF}"/>
              </a:ext>
            </a:extLst>
          </p:cNvPr>
          <p:cNvSpPr>
            <a:spLocks noGrp="1"/>
          </p:cNvSpPr>
          <p:nvPr>
            <p:ph type="sldNum" sz="quarter" idx="12"/>
          </p:nvPr>
        </p:nvSpPr>
        <p:spPr/>
        <p:txBody>
          <a:bodyPr/>
          <a:lstStyle/>
          <a:p>
            <a:fld id="{1A06E274-3D30-4D47-98D0-0581248BD0B1}" type="slidenum">
              <a:rPr lang="es-ES" noProof="0" smtClean="0"/>
              <a:t>55</a:t>
            </a:fld>
            <a:endParaRPr lang="es-ES" noProof="0"/>
          </a:p>
        </p:txBody>
      </p:sp>
      <p:graphicFrame>
        <p:nvGraphicFramePr>
          <p:cNvPr id="6" name="Diagram 5">
            <a:extLst>
              <a:ext uri="{FF2B5EF4-FFF2-40B4-BE49-F238E27FC236}">
                <a16:creationId xmlns:a16="http://schemas.microsoft.com/office/drawing/2014/main" id="{45B1CAF7-322D-D1A8-3E47-6EE81A262BAC}"/>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97C1D384-E9D6-0AA9-EBA0-41A09C4AD162}"/>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A06CFDD0-8C17-43CC-6D4E-0577D4E2F64E}"/>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4CD652F5-B2B0-1CF1-005A-850D827CD832}"/>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29" name="Picture 28">
            <a:extLst>
              <a:ext uri="{FF2B5EF4-FFF2-40B4-BE49-F238E27FC236}">
                <a16:creationId xmlns:a16="http://schemas.microsoft.com/office/drawing/2014/main" id="{B2C07E2B-CEBE-8885-B241-D8A36E42EA65}"/>
              </a:ext>
            </a:extLst>
          </p:cNvPr>
          <p:cNvPicPr>
            <a:picLocks noChangeAspect="1"/>
          </p:cNvPicPr>
          <p:nvPr/>
        </p:nvPicPr>
        <p:blipFill>
          <a:blip r:embed="rId8"/>
          <a:stretch>
            <a:fillRect/>
          </a:stretch>
        </p:blipFill>
        <p:spPr>
          <a:xfrm>
            <a:off x="379851" y="1579106"/>
            <a:ext cx="3068199" cy="2326007"/>
          </a:xfrm>
          <a:prstGeom prst="rect">
            <a:avLst/>
          </a:prstGeom>
        </p:spPr>
      </p:pic>
      <p:pic>
        <p:nvPicPr>
          <p:cNvPr id="31" name="Picture 30">
            <a:extLst>
              <a:ext uri="{FF2B5EF4-FFF2-40B4-BE49-F238E27FC236}">
                <a16:creationId xmlns:a16="http://schemas.microsoft.com/office/drawing/2014/main" id="{393C106B-434C-88FE-B9A8-0A1DB3150602}"/>
              </a:ext>
            </a:extLst>
          </p:cNvPr>
          <p:cNvPicPr>
            <a:picLocks noChangeAspect="1"/>
          </p:cNvPicPr>
          <p:nvPr/>
        </p:nvPicPr>
        <p:blipFill>
          <a:blip r:embed="rId9"/>
          <a:stretch>
            <a:fillRect/>
          </a:stretch>
        </p:blipFill>
        <p:spPr>
          <a:xfrm>
            <a:off x="3647678" y="1579106"/>
            <a:ext cx="3087052" cy="2326007"/>
          </a:xfrm>
          <a:prstGeom prst="rect">
            <a:avLst/>
          </a:prstGeom>
        </p:spPr>
      </p:pic>
      <p:pic>
        <p:nvPicPr>
          <p:cNvPr id="33" name="Picture 32">
            <a:extLst>
              <a:ext uri="{FF2B5EF4-FFF2-40B4-BE49-F238E27FC236}">
                <a16:creationId xmlns:a16="http://schemas.microsoft.com/office/drawing/2014/main" id="{0F188169-DE56-8B0E-D70E-B0695231729A}"/>
              </a:ext>
            </a:extLst>
          </p:cNvPr>
          <p:cNvPicPr>
            <a:picLocks noChangeAspect="1"/>
          </p:cNvPicPr>
          <p:nvPr/>
        </p:nvPicPr>
        <p:blipFill>
          <a:blip r:embed="rId10"/>
          <a:stretch>
            <a:fillRect/>
          </a:stretch>
        </p:blipFill>
        <p:spPr>
          <a:xfrm>
            <a:off x="6934358" y="1579106"/>
            <a:ext cx="3064648" cy="2326007"/>
          </a:xfrm>
          <a:prstGeom prst="rect">
            <a:avLst/>
          </a:prstGeom>
        </p:spPr>
      </p:pic>
      <p:pic>
        <p:nvPicPr>
          <p:cNvPr id="35" name="Picture 34">
            <a:extLst>
              <a:ext uri="{FF2B5EF4-FFF2-40B4-BE49-F238E27FC236}">
                <a16:creationId xmlns:a16="http://schemas.microsoft.com/office/drawing/2014/main" id="{6BF37D48-114A-73C0-3A72-BC625B796A2C}"/>
              </a:ext>
            </a:extLst>
          </p:cNvPr>
          <p:cNvPicPr>
            <a:picLocks noChangeAspect="1"/>
          </p:cNvPicPr>
          <p:nvPr/>
        </p:nvPicPr>
        <p:blipFill>
          <a:blip r:embed="rId11"/>
          <a:stretch>
            <a:fillRect/>
          </a:stretch>
        </p:blipFill>
        <p:spPr>
          <a:xfrm>
            <a:off x="379851" y="4395467"/>
            <a:ext cx="3076449" cy="2326008"/>
          </a:xfrm>
          <a:prstGeom prst="rect">
            <a:avLst/>
          </a:prstGeom>
        </p:spPr>
      </p:pic>
      <p:pic>
        <p:nvPicPr>
          <p:cNvPr id="37" name="Picture 36">
            <a:extLst>
              <a:ext uri="{FF2B5EF4-FFF2-40B4-BE49-F238E27FC236}">
                <a16:creationId xmlns:a16="http://schemas.microsoft.com/office/drawing/2014/main" id="{83A3FB73-9DE6-BDE9-AECF-E28F58C6301B}"/>
              </a:ext>
            </a:extLst>
          </p:cNvPr>
          <p:cNvPicPr>
            <a:picLocks noChangeAspect="1"/>
          </p:cNvPicPr>
          <p:nvPr/>
        </p:nvPicPr>
        <p:blipFill>
          <a:blip r:embed="rId12"/>
          <a:stretch>
            <a:fillRect/>
          </a:stretch>
        </p:blipFill>
        <p:spPr>
          <a:xfrm>
            <a:off x="3647678" y="4395467"/>
            <a:ext cx="3071751" cy="2326008"/>
          </a:xfrm>
          <a:prstGeom prst="rect">
            <a:avLst/>
          </a:prstGeom>
        </p:spPr>
      </p:pic>
    </p:spTree>
    <p:extLst>
      <p:ext uri="{BB962C8B-B14F-4D97-AF65-F5344CB8AC3E}">
        <p14:creationId xmlns:p14="http://schemas.microsoft.com/office/powerpoint/2010/main" val="22713832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E0D6D750-8E17-A077-F28D-76F4A3F7227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1926985-F8F1-9474-3CEB-B2CA59DC7416}"/>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8B3CA49A-1CD0-6067-95DC-33CEBAB25507}"/>
              </a:ext>
            </a:extLst>
          </p:cNvPr>
          <p:cNvSpPr>
            <a:spLocks noGrp="1"/>
          </p:cNvSpPr>
          <p:nvPr>
            <p:ph type="sldNum" sz="quarter" idx="12"/>
          </p:nvPr>
        </p:nvSpPr>
        <p:spPr/>
        <p:txBody>
          <a:bodyPr/>
          <a:lstStyle/>
          <a:p>
            <a:fld id="{1A06E274-3D30-4D47-98D0-0581248BD0B1}" type="slidenum">
              <a:rPr lang="es-ES" noProof="0" smtClean="0"/>
              <a:t>56</a:t>
            </a:fld>
            <a:endParaRPr lang="es-ES" noProof="0"/>
          </a:p>
        </p:txBody>
      </p:sp>
      <p:graphicFrame>
        <p:nvGraphicFramePr>
          <p:cNvPr id="6" name="Diagram 5">
            <a:extLst>
              <a:ext uri="{FF2B5EF4-FFF2-40B4-BE49-F238E27FC236}">
                <a16:creationId xmlns:a16="http://schemas.microsoft.com/office/drawing/2014/main" id="{18E6D725-AC57-20E1-3922-8ED5A98C376A}"/>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FAB6531B-3972-5F97-7852-14CFA85BA9F0}"/>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40E18DB0-255B-DCB3-7047-3D201701A0B5}"/>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2FCB1113-1CB2-2187-1D37-1AB02AA20AF6}"/>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14" name="Content Placeholder 18">
            <a:extLst>
              <a:ext uri="{FF2B5EF4-FFF2-40B4-BE49-F238E27FC236}">
                <a16:creationId xmlns:a16="http://schemas.microsoft.com/office/drawing/2014/main" id="{32F4958D-F3C0-E848-FEC7-7ABF0191FCA4}"/>
              </a:ext>
            </a:extLst>
          </p:cNvPr>
          <p:cNvSpPr>
            <a:spLocks noGrp="1"/>
          </p:cNvSpPr>
          <p:nvPr>
            <p:ph idx="1"/>
          </p:nvPr>
        </p:nvSpPr>
        <p:spPr>
          <a:xfrm>
            <a:off x="838200" y="1825625"/>
            <a:ext cx="10515600" cy="4351338"/>
          </a:xfrm>
        </p:spPr>
        <p:txBody>
          <a:bodyPr/>
          <a:lstStyle/>
          <a:p>
            <a:r>
              <a:rPr lang="es-ES" noProof="0"/>
              <a:t>Se detecta la anomalía</a:t>
            </a:r>
          </a:p>
          <a:p>
            <a:r>
              <a:rPr lang="es-ES"/>
              <a:t>La segmentación se asemeja más a la de MTSAE</a:t>
            </a:r>
            <a:endParaRPr lang="es-ES" noProof="0"/>
          </a:p>
        </p:txBody>
      </p:sp>
    </p:spTree>
    <p:extLst>
      <p:ext uri="{BB962C8B-B14F-4D97-AF65-F5344CB8AC3E}">
        <p14:creationId xmlns:p14="http://schemas.microsoft.com/office/powerpoint/2010/main" val="29557900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84F119C-DB68-E16A-3E02-5DDFAC2DF74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96E5211-CE0F-D8AE-5F24-E4CE2BBB9E65}"/>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F50F7AB7-588C-C19E-1E4B-0E289079EA10}"/>
              </a:ext>
            </a:extLst>
          </p:cNvPr>
          <p:cNvSpPr>
            <a:spLocks noGrp="1"/>
          </p:cNvSpPr>
          <p:nvPr>
            <p:ph type="sldNum" sz="quarter" idx="12"/>
          </p:nvPr>
        </p:nvSpPr>
        <p:spPr/>
        <p:txBody>
          <a:bodyPr/>
          <a:lstStyle/>
          <a:p>
            <a:fld id="{1A06E274-3D30-4D47-98D0-0581248BD0B1}" type="slidenum">
              <a:rPr lang="es-ES" noProof="0" smtClean="0"/>
              <a:t>57</a:t>
            </a:fld>
            <a:endParaRPr lang="es-ES" noProof="0"/>
          </a:p>
        </p:txBody>
      </p:sp>
      <p:graphicFrame>
        <p:nvGraphicFramePr>
          <p:cNvPr id="6" name="Diagram 5">
            <a:extLst>
              <a:ext uri="{FF2B5EF4-FFF2-40B4-BE49-F238E27FC236}">
                <a16:creationId xmlns:a16="http://schemas.microsoft.com/office/drawing/2014/main" id="{C29D252F-C5F1-2E63-7F68-BED73F36D062}"/>
              </a:ext>
            </a:extLst>
          </p:cNvPr>
          <p:cNvGraphicFramePr/>
          <p:nvPr>
            <p:extLst>
              <p:ext uri="{D42A27DB-BD31-4B8C-83A1-F6EECF244321}">
                <p14:modId xmlns:p14="http://schemas.microsoft.com/office/powerpoint/2010/main" val="232633017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9">
            <a:extLst>
              <a:ext uri="{FF2B5EF4-FFF2-40B4-BE49-F238E27FC236}">
                <a16:creationId xmlns:a16="http://schemas.microsoft.com/office/drawing/2014/main" id="{3B00C9D8-8842-3135-9305-2BE9A75EA8A9}"/>
              </a:ext>
            </a:extLst>
          </p:cNvPr>
          <p:cNvGraphicFramePr>
            <a:graphicFrameLocks/>
          </p:cNvGraphicFramePr>
          <p:nvPr>
            <p:extLst>
              <p:ext uri="{D42A27DB-BD31-4B8C-83A1-F6EECF244321}">
                <p14:modId xmlns:p14="http://schemas.microsoft.com/office/powerpoint/2010/main" val="818529423"/>
              </p:ext>
            </p:extLst>
          </p:nvPr>
        </p:nvGraphicFramePr>
        <p:xfrm>
          <a:off x="838200" y="2549525"/>
          <a:ext cx="10515600" cy="3657600"/>
        </p:xfrm>
        <a:graphic>
          <a:graphicData uri="http://schemas.openxmlformats.org/drawingml/2006/table">
            <a:tbl>
              <a:tblPr firstRow="1" bandRow="1">
                <a:tableStyleId>{C083E6E3-FA7D-4D7B-A595-EF9225AFEA82}</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r>
                        <a:rPr lang="es-ES" b="1" noProof="0"/>
                        <a:t>Modelo</a:t>
                      </a:r>
                      <a:endParaRPr lang="es-ES" noProof="0"/>
                    </a:p>
                  </a:txBody>
                  <a:tcPr anchor="ctr"/>
                </a:tc>
                <a:tc>
                  <a:txBody>
                    <a:bodyPr/>
                    <a:lstStyle/>
                    <a:p>
                      <a:r>
                        <a:rPr lang="es-ES" b="1" noProof="0"/>
                        <a:t>Detección de Anomalías</a:t>
                      </a:r>
                      <a:endParaRPr lang="es-ES" noProof="0"/>
                    </a:p>
                  </a:txBody>
                  <a:tcPr anchor="ctr"/>
                </a:tc>
                <a:tc>
                  <a:txBody>
                    <a:bodyPr/>
                    <a:lstStyle/>
                    <a:p>
                      <a:r>
                        <a:rPr lang="es-ES" b="1" noProof="0"/>
                        <a:t>Detección de Patrones</a:t>
                      </a:r>
                      <a:endParaRPr lang="es-ES" noProof="0"/>
                    </a:p>
                  </a:txBody>
                  <a:tcPr anchor="ctr"/>
                </a:tc>
                <a:tc>
                  <a:txBody>
                    <a:bodyPr/>
                    <a:lstStyle/>
                    <a:p>
                      <a:r>
                        <a:rPr lang="es-ES" b="1" noProof="0"/>
                        <a:t>Segmentación</a:t>
                      </a:r>
                      <a:endParaRPr lang="es-ES" noProof="0"/>
                    </a:p>
                  </a:txBody>
                  <a:tcPr anchor="ctr"/>
                </a:tc>
                <a:tc>
                  <a:txBody>
                    <a:bodyPr/>
                    <a:lstStyle/>
                    <a:p>
                      <a:r>
                        <a:rPr lang="es-ES" b="1" noProof="0"/>
                        <a:t>Detección de Tendencias</a:t>
                      </a:r>
                      <a:endParaRPr lang="es-ES" noProof="0"/>
                    </a:p>
                  </a:txBody>
                  <a:tcPr anchor="ctr"/>
                </a:tc>
                <a:extLst>
                  <a:ext uri="{0D108BD9-81ED-4DB2-BD59-A6C34878D82A}">
                    <a16:rowId xmlns:a16="http://schemas.microsoft.com/office/drawing/2014/main" val="3424751165"/>
                  </a:ext>
                </a:extLst>
              </a:tr>
              <a:tr h="623692">
                <a:tc>
                  <a:txBody>
                    <a:bodyPr/>
                    <a:lstStyle/>
                    <a:p>
                      <a:r>
                        <a:rPr lang="es-ES" b="1" noProof="0"/>
                        <a:t>MOMENT-Small</a:t>
                      </a:r>
                      <a:endParaRPr lang="es-ES" noProof="0"/>
                    </a:p>
                  </a:txBody>
                  <a:tcPr anchor="ctr"/>
                </a:tc>
                <a:tc>
                  <a:txBody>
                    <a:bodyPr/>
                    <a:lstStyle/>
                    <a:p>
                      <a:r>
                        <a:rPr lang="es-ES" noProof="0">
                          <a:solidFill>
                            <a:srgbClr val="FF0000"/>
                          </a:solidFill>
                        </a:rPr>
                        <a:t>✗</a:t>
                      </a:r>
                      <a:r>
                        <a:rPr lang="es-ES" noProof="0"/>
                        <a:t> Se detectan anomalías pero es difícil aislarlas.</a:t>
                      </a:r>
                    </a:p>
                  </a:txBody>
                  <a:tcPr anchor="ctr"/>
                </a:tc>
                <a:tc>
                  <a:txBody>
                    <a:bodyPr/>
                    <a:lstStyle/>
                    <a:p>
                      <a:r>
                        <a:rPr lang="es-ES" noProof="0">
                          <a:solidFill>
                            <a:srgbClr val="00B050"/>
                          </a:solidFill>
                        </a:rPr>
                        <a:t>✓</a:t>
                      </a:r>
                      <a:r>
                        <a:rPr lang="es-ES" noProof="0"/>
                        <a:t> Se detectan algunos patrones.</a:t>
                      </a:r>
                    </a:p>
                  </a:txBody>
                  <a:tcPr anchor="ctr"/>
                </a:tc>
                <a:tc>
                  <a:txBody>
                    <a:bodyPr/>
                    <a:lstStyle/>
                    <a:p>
                      <a:r>
                        <a:rPr lang="es-ES" noProof="0">
                          <a:solidFill>
                            <a:srgbClr val="FF0000"/>
                          </a:solidFill>
                        </a:rPr>
                        <a:t>✗</a:t>
                      </a:r>
                      <a:r>
                        <a:rPr lang="es-ES" noProof="0"/>
                        <a:t> Sin segmentación.</a:t>
                      </a:r>
                    </a:p>
                  </a:txBody>
                  <a:tcPr anchor="ctr"/>
                </a:tc>
                <a:tc>
                  <a:txBody>
                    <a:bodyPr/>
                    <a:lstStyle/>
                    <a:p>
                      <a:r>
                        <a:rPr lang="es-ES" noProof="0">
                          <a:solidFill>
                            <a:srgbClr val="FF0000"/>
                          </a:solidFill>
                        </a:rPr>
                        <a:t>✗</a:t>
                      </a:r>
                      <a:r>
                        <a:rPr lang="es-ES" noProof="0"/>
                        <a:t> No detecta tendencias visibles.</a:t>
                      </a:r>
                    </a:p>
                  </a:txBody>
                  <a:tcPr anchor="ctr"/>
                </a:tc>
                <a:extLst>
                  <a:ext uri="{0D108BD9-81ED-4DB2-BD59-A6C34878D82A}">
                    <a16:rowId xmlns:a16="http://schemas.microsoft.com/office/drawing/2014/main" val="3696714275"/>
                  </a:ext>
                </a:extLst>
              </a:tr>
              <a:tr h="623692">
                <a:tc>
                  <a:txBody>
                    <a:bodyPr/>
                    <a:lstStyle/>
                    <a:p>
                      <a:r>
                        <a:rPr lang="es-ES" b="1" noProof="0"/>
                        <a:t>MOMENT-Base</a:t>
                      </a:r>
                      <a:endParaRPr lang="es-ES" noProof="0"/>
                    </a:p>
                  </a:txBody>
                  <a:tcPr anchor="ctr"/>
                </a:tc>
                <a:tc>
                  <a:txBody>
                    <a:bodyPr/>
                    <a:lstStyle/>
                    <a:p>
                      <a:r>
                        <a:rPr lang="es-ES" noProof="0">
                          <a:solidFill>
                            <a:srgbClr val="00B050"/>
                          </a:solidFill>
                        </a:rPr>
                        <a:t>✓</a:t>
                      </a:r>
                      <a:r>
                        <a:rPr lang="es-ES" noProof="0"/>
                        <a:t> Mejora leve en detectar anomalías en los bordes.</a:t>
                      </a:r>
                    </a:p>
                  </a:txBody>
                  <a:tcPr anchor="ctr"/>
                </a:tc>
                <a:tc>
                  <a:txBody>
                    <a:bodyPr/>
                    <a:lstStyle/>
                    <a:p>
                      <a:r>
                        <a:rPr lang="es-ES" noProof="0">
                          <a:solidFill>
                            <a:srgbClr val="00B050"/>
                          </a:solidFill>
                        </a:rPr>
                        <a:t>✓</a:t>
                      </a:r>
                      <a:r>
                        <a:rPr lang="es-ES" noProof="0"/>
                        <a:t> Los patrones son más claros que con Small.</a:t>
                      </a:r>
                    </a:p>
                  </a:txBody>
                  <a:tcPr anchor="ctr"/>
                </a:tc>
                <a:tc>
                  <a:txBody>
                    <a:bodyPr/>
                    <a:lstStyle/>
                    <a:p>
                      <a:r>
                        <a:rPr lang="es-ES" noProof="0">
                          <a:solidFill>
                            <a:srgbClr val="FF0000"/>
                          </a:solidFill>
                        </a:rPr>
                        <a:t>✗</a:t>
                      </a:r>
                      <a:r>
                        <a:rPr lang="es-ES" noProof="0"/>
                        <a:t> Algunas segmentaciones, pero incompletas.</a:t>
                      </a:r>
                    </a:p>
                  </a:txBody>
                  <a:tcPr anchor="ctr"/>
                </a:tc>
                <a:tc>
                  <a:txBody>
                    <a:bodyPr/>
                    <a:lstStyle/>
                    <a:p>
                      <a:r>
                        <a:rPr lang="es-ES" noProof="0">
                          <a:solidFill>
                            <a:srgbClr val="FF0000"/>
                          </a:solidFill>
                        </a:rPr>
                        <a:t>✗</a:t>
                      </a:r>
                      <a:r>
                        <a:rPr lang="es-ES" noProof="0"/>
                        <a:t> Sugiere tendencias, pero no son claras.</a:t>
                      </a:r>
                    </a:p>
                  </a:txBody>
                  <a:tcPr anchor="ctr"/>
                </a:tc>
                <a:extLst>
                  <a:ext uri="{0D108BD9-81ED-4DB2-BD59-A6C34878D82A}">
                    <a16:rowId xmlns:a16="http://schemas.microsoft.com/office/drawing/2014/main" val="4238841064"/>
                  </a:ext>
                </a:extLst>
              </a:tr>
              <a:tr h="623692">
                <a:tc>
                  <a:txBody>
                    <a:bodyPr/>
                    <a:lstStyle/>
                    <a:p>
                      <a:r>
                        <a:rPr lang="es-ES" b="1" noProof="0"/>
                        <a:t>MOMENT-</a:t>
                      </a:r>
                      <a:r>
                        <a:rPr lang="es-ES" b="1" noProof="0" err="1"/>
                        <a:t>Large</a:t>
                      </a:r>
                      <a:endParaRPr lang="es-ES" noProof="0"/>
                    </a:p>
                  </a:txBody>
                  <a:tcPr anchor="ctr"/>
                </a:tc>
                <a:tc>
                  <a:txBody>
                    <a:bodyPr/>
                    <a:lstStyle/>
                    <a:p>
                      <a:r>
                        <a:rPr lang="es-ES" noProof="0">
                          <a:solidFill>
                            <a:srgbClr val="00B050"/>
                          </a:solidFill>
                        </a:rPr>
                        <a:t>✓ </a:t>
                      </a:r>
                      <a:r>
                        <a:rPr lang="es-ES" noProof="0"/>
                        <a:t>Las anomalías son más difíciles de detectar que con Base.</a:t>
                      </a:r>
                    </a:p>
                  </a:txBody>
                  <a:tcPr anchor="ctr"/>
                </a:tc>
                <a:tc>
                  <a:txBody>
                    <a:bodyPr/>
                    <a:lstStyle/>
                    <a:p>
                      <a:r>
                        <a:rPr lang="es-ES" noProof="0">
                          <a:solidFill>
                            <a:srgbClr val="00B050"/>
                          </a:solidFill>
                        </a:rPr>
                        <a:t>✓</a:t>
                      </a:r>
                      <a:r>
                        <a:rPr lang="es-ES" noProof="0"/>
                        <a:t> Detección más estructurada de patrones.</a:t>
                      </a:r>
                    </a:p>
                  </a:txBody>
                  <a:tcPr anchor="ctr"/>
                </a:tc>
                <a:tc>
                  <a:txBody>
                    <a:bodyPr/>
                    <a:lstStyle/>
                    <a:p>
                      <a:r>
                        <a:rPr lang="es-ES" noProof="0">
                          <a:solidFill>
                            <a:srgbClr val="FF0000"/>
                          </a:solidFill>
                        </a:rPr>
                        <a:t>✗</a:t>
                      </a:r>
                      <a:r>
                        <a:rPr lang="es-ES" noProof="0"/>
                        <a:t> Sin segmentos claros.</a:t>
                      </a:r>
                    </a:p>
                  </a:txBody>
                  <a:tcPr anchor="ctr"/>
                </a:tc>
                <a:tc>
                  <a:txBody>
                    <a:bodyPr/>
                    <a:lstStyle/>
                    <a:p>
                      <a:r>
                        <a:rPr lang="es-ES" noProof="0">
                          <a:solidFill>
                            <a:srgbClr val="FF0000"/>
                          </a:solidFill>
                        </a:rPr>
                        <a:t>✗</a:t>
                      </a:r>
                      <a:r>
                        <a:rPr lang="es-ES" noProof="0"/>
                        <a:t> Aún carece de separación clara de tendencias.</a:t>
                      </a:r>
                    </a:p>
                  </a:txBody>
                  <a:tcPr anchor="ctr"/>
                </a:tc>
                <a:extLst>
                  <a:ext uri="{0D108BD9-81ED-4DB2-BD59-A6C34878D82A}">
                    <a16:rowId xmlns:a16="http://schemas.microsoft.com/office/drawing/2014/main" val="1090911477"/>
                  </a:ext>
                </a:extLst>
              </a:tr>
            </a:tbl>
          </a:graphicData>
        </a:graphic>
      </p:graphicFrame>
      <p:grpSp>
        <p:nvGrpSpPr>
          <p:cNvPr id="13" name="Group 12">
            <a:extLst>
              <a:ext uri="{FF2B5EF4-FFF2-40B4-BE49-F238E27FC236}">
                <a16:creationId xmlns:a16="http://schemas.microsoft.com/office/drawing/2014/main" id="{82D79E46-8FA3-634E-3F3B-2661BE55BD7D}"/>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D40B6DEA-180C-F3C4-D79D-6F73771AF6E8}"/>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D6CC9FAA-EC43-6FCB-5711-8AC7C047F2C5}"/>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306524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D55988D-3106-08EA-EC50-651CB729152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DA61728-813D-C292-1A9C-47495FDA5D4F}"/>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B4299E5B-E9DA-2165-3BE9-3CF3312734CE}"/>
              </a:ext>
            </a:extLst>
          </p:cNvPr>
          <p:cNvSpPr>
            <a:spLocks noGrp="1"/>
          </p:cNvSpPr>
          <p:nvPr>
            <p:ph type="sldNum" sz="quarter" idx="12"/>
          </p:nvPr>
        </p:nvSpPr>
        <p:spPr/>
        <p:txBody>
          <a:bodyPr/>
          <a:lstStyle/>
          <a:p>
            <a:fld id="{1A06E274-3D30-4D47-98D0-0581248BD0B1}" type="slidenum">
              <a:rPr lang="es-ES" noProof="0" smtClean="0"/>
              <a:t>58</a:t>
            </a:fld>
            <a:endParaRPr lang="es-ES" noProof="0"/>
          </a:p>
        </p:txBody>
      </p:sp>
      <p:graphicFrame>
        <p:nvGraphicFramePr>
          <p:cNvPr id="6" name="Diagram 5">
            <a:extLst>
              <a:ext uri="{FF2B5EF4-FFF2-40B4-BE49-F238E27FC236}">
                <a16:creationId xmlns:a16="http://schemas.microsoft.com/office/drawing/2014/main" id="{2056FE0C-1DD6-D0C2-6A83-BDAFFD27B0A3}"/>
              </a:ext>
            </a:extLst>
          </p:cNvPr>
          <p:cNvGraphicFramePr/>
          <p:nvPr>
            <p:extLst>
              <p:ext uri="{D42A27DB-BD31-4B8C-83A1-F6EECF244321}">
                <p14:modId xmlns:p14="http://schemas.microsoft.com/office/powerpoint/2010/main" val="2831993428"/>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71470EB7-1356-9D7B-8E80-11BCCD0C1767}"/>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283D9A72-FEF6-A09C-B86E-80ADF473411A}"/>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81B017C4-1127-8AF8-0302-5D866FE2CF44}"/>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pic>
        <p:nvPicPr>
          <p:cNvPr id="6146" name="Picture 2">
            <a:extLst>
              <a:ext uri="{FF2B5EF4-FFF2-40B4-BE49-F238E27FC236}">
                <a16:creationId xmlns:a16="http://schemas.microsoft.com/office/drawing/2014/main" id="{FA98A1B0-0F22-92ED-5D2E-6BB88DBEA8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2130" y="2365053"/>
            <a:ext cx="5489328" cy="36147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F4BD555-B3A8-46A4-AD8A-DE3D0D4FA7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365053"/>
            <a:ext cx="5163930" cy="3614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171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D211D7A7-063E-C5D9-589F-A60E184772B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4551BFC-235B-3F4F-CA96-E922875B4D9A}"/>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C08997BD-706E-61A4-DCB2-5652D32EC28F}"/>
              </a:ext>
            </a:extLst>
          </p:cNvPr>
          <p:cNvSpPr>
            <a:spLocks noGrp="1"/>
          </p:cNvSpPr>
          <p:nvPr>
            <p:ph type="sldNum" sz="quarter" idx="12"/>
          </p:nvPr>
        </p:nvSpPr>
        <p:spPr/>
        <p:txBody>
          <a:bodyPr/>
          <a:lstStyle/>
          <a:p>
            <a:fld id="{1A06E274-3D30-4D47-98D0-0581248BD0B1}" type="slidenum">
              <a:rPr lang="es-ES" noProof="0" smtClean="0"/>
              <a:t>59</a:t>
            </a:fld>
            <a:endParaRPr lang="es-ES" noProof="0"/>
          </a:p>
        </p:txBody>
      </p:sp>
      <p:graphicFrame>
        <p:nvGraphicFramePr>
          <p:cNvPr id="6" name="Diagram 5">
            <a:extLst>
              <a:ext uri="{FF2B5EF4-FFF2-40B4-BE49-F238E27FC236}">
                <a16:creationId xmlns:a16="http://schemas.microsoft.com/office/drawing/2014/main" id="{36FE684B-37AA-911D-82B5-3257201C5C71}"/>
              </a:ext>
            </a:extLst>
          </p:cNvPr>
          <p:cNvGraphicFramePr/>
          <p:nvPr>
            <p:extLst>
              <p:ext uri="{D42A27DB-BD31-4B8C-83A1-F6EECF244321}">
                <p14:modId xmlns:p14="http://schemas.microsoft.com/office/powerpoint/2010/main" val="309576886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9">
            <a:extLst>
              <a:ext uri="{FF2B5EF4-FFF2-40B4-BE49-F238E27FC236}">
                <a16:creationId xmlns:a16="http://schemas.microsoft.com/office/drawing/2014/main" id="{76FB1314-7BBB-523F-7B72-BA9D89659BB0}"/>
              </a:ext>
            </a:extLst>
          </p:cNvPr>
          <p:cNvGraphicFramePr>
            <a:graphicFrameLocks/>
          </p:cNvGraphicFramePr>
          <p:nvPr>
            <p:extLst>
              <p:ext uri="{D42A27DB-BD31-4B8C-83A1-F6EECF244321}">
                <p14:modId xmlns:p14="http://schemas.microsoft.com/office/powerpoint/2010/main" val="1875360939"/>
              </p:ext>
            </p:extLst>
          </p:nvPr>
        </p:nvGraphicFramePr>
        <p:xfrm>
          <a:off x="335601" y="2408421"/>
          <a:ext cx="11018199" cy="2805340"/>
        </p:xfrm>
        <a:graphic>
          <a:graphicData uri="http://schemas.openxmlformats.org/drawingml/2006/table">
            <a:tbl>
              <a:tblPr firstRow="1" bandRow="1">
                <a:tableStyleId>{C083E6E3-FA7D-4D7B-A595-EF9225AFEA82}</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a:t>Fine-</a:t>
                      </a:r>
                      <a:r>
                        <a:rPr lang="es-ES" noProof="0" err="1"/>
                        <a:t>tuning</a:t>
                      </a:r>
                      <a:r>
                        <a:rPr lang="es-ES" noProof="0"/>
                        <a:t> (con segmentos y anomalías)</a:t>
                      </a:r>
                    </a:p>
                  </a:txBody>
                  <a:tcPr anchor="ct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a:t>
                      </a:r>
                      <a:r>
                        <a:rPr lang="es-ES" noProof="0">
                          <a:solidFill>
                            <a:schemeClr val="tx1"/>
                          </a:solidFill>
                        </a:rPr>
                        <a:t>Se detectan, pero son difíciles de aislar</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a:t>
                      </a:r>
                      <a:r>
                        <a:rPr lang="es-ES" noProof="0">
                          <a:solidFill>
                            <a:schemeClr val="tx1"/>
                          </a:solidFill>
                        </a:rPr>
                        <a:t>Poca variación de los clúster</a:t>
                      </a:r>
                      <a:endParaRPr lang="es-ES" noProof="0"/>
                    </a:p>
                  </a:txBody>
                  <a:tcPr anchor="ctr"/>
                </a:tc>
                <a:extLst>
                  <a:ext uri="{0D108BD9-81ED-4DB2-BD59-A6C34878D82A}">
                    <a16:rowId xmlns:a16="http://schemas.microsoft.com/office/drawing/2014/main" val="1642816151"/>
                  </a:ext>
                </a:extLst>
              </a:tr>
              <a:tr h="669710">
                <a:tc>
                  <a:txBody>
                    <a:bodyPr/>
                    <a:lstStyle/>
                    <a:p>
                      <a:r>
                        <a:rPr lang="es-ES" b="1" noProof="0"/>
                        <a:t>Segmentación</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Se separan claramente los picos de la serie </a:t>
                      </a:r>
                      <a:r>
                        <a:rPr lang="es-ES" noProof="0" err="1">
                          <a:solidFill>
                            <a:schemeClr val="tx1"/>
                          </a:solidFill>
                        </a:rPr>
                        <a:t>Kohl’s</a:t>
                      </a: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a:t>
                      </a:r>
                      <a:r>
                        <a:rPr lang="es-ES" noProof="0">
                          <a:solidFill>
                            <a:schemeClr val="tx1"/>
                          </a:solidFill>
                        </a:rPr>
                        <a:t>las llanuras no se separan visualmente</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Los clústeres están más definidos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Mejor captura de llanuras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a:t>
                      </a:r>
                      <a:r>
                        <a:rPr lang="es-ES" noProof="0">
                          <a:solidFill>
                            <a:schemeClr val="tx1"/>
                          </a:solidFill>
                        </a:rPr>
                        <a:t>las llanuras no se separan completamente</a:t>
                      </a:r>
                    </a:p>
                  </a:txBody>
                  <a:tcPr anchor="ctr"/>
                </a:tc>
                <a:extLst>
                  <a:ext uri="{0D108BD9-81ED-4DB2-BD59-A6C34878D82A}">
                    <a16:rowId xmlns:a16="http://schemas.microsoft.com/office/drawing/2014/main" val="2875854374"/>
                  </a:ext>
                </a:extLst>
              </a:tr>
              <a:tr h="610615">
                <a:tc>
                  <a:txBody>
                    <a:bodyPr/>
                    <a:lstStyle/>
                    <a:p>
                      <a:r>
                        <a:rPr lang="es-ES" b="1" noProof="0"/>
                        <a:t>Tendencias</a:t>
                      </a:r>
                      <a:endParaRPr lang="es-ES" noProof="0"/>
                    </a:p>
                  </a:txBody>
                  <a:tcPr anchor="ctr"/>
                </a:tc>
                <a:tc>
                  <a:txBody>
                    <a:bodyPr/>
                    <a:lstStyle/>
                    <a:p>
                      <a:r>
                        <a:rPr lang="es-ES" noProof="0">
                          <a:solidFill>
                            <a:srgbClr val="FF0000"/>
                          </a:solidFill>
                        </a:rPr>
                        <a:t>✗ </a:t>
                      </a:r>
                      <a:r>
                        <a:rPr lang="es-ES" noProof="0">
                          <a:solidFill>
                            <a:schemeClr val="tx1"/>
                          </a:solidFill>
                        </a:rPr>
                        <a:t>No se detectan, efecto muelle</a:t>
                      </a:r>
                      <a:endParaRPr lang="es-ES" noProof="0"/>
                    </a:p>
                  </a:txBody>
                  <a:tcPr anchor="ctr"/>
                </a:tc>
                <a:tc>
                  <a:txBody>
                    <a:bodyPr/>
                    <a:lstStyle/>
                    <a:p>
                      <a:r>
                        <a:rPr lang="es-ES" noProof="0">
                          <a:solidFill>
                            <a:srgbClr val="FF0000"/>
                          </a:solidFill>
                        </a:rPr>
                        <a:t>✗</a:t>
                      </a:r>
                      <a:r>
                        <a:rPr lang="es-ES" noProof="0">
                          <a:solidFill>
                            <a:schemeClr val="tx1"/>
                          </a:solidFill>
                        </a:rPr>
                        <a:t>Sin cambios significativos</a:t>
                      </a:r>
                      <a:endParaRPr lang="es-ES" noProof="0"/>
                    </a:p>
                  </a:txBody>
                  <a:tcPr anchor="ctr"/>
                </a:tc>
                <a:extLst>
                  <a:ext uri="{0D108BD9-81ED-4DB2-BD59-A6C34878D82A}">
                    <a16:rowId xmlns:a16="http://schemas.microsoft.com/office/drawing/2014/main" val="3696714275"/>
                  </a:ext>
                </a:extLst>
              </a:tr>
            </a:tbl>
          </a:graphicData>
        </a:graphic>
      </p:graphicFrame>
      <p:grpSp>
        <p:nvGrpSpPr>
          <p:cNvPr id="13" name="Group 12">
            <a:extLst>
              <a:ext uri="{FF2B5EF4-FFF2-40B4-BE49-F238E27FC236}">
                <a16:creationId xmlns:a16="http://schemas.microsoft.com/office/drawing/2014/main" id="{DB5C4FA6-BE82-6546-BE5D-76D6BC64BA24}"/>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2FD5583D-3E4F-3B08-92EB-9904E50AFA35}"/>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8E51C1EB-5064-0915-9247-47C7899CC934}"/>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3" name="TextBox 2">
            <a:extLst>
              <a:ext uri="{FF2B5EF4-FFF2-40B4-BE49-F238E27FC236}">
                <a16:creationId xmlns:a16="http://schemas.microsoft.com/office/drawing/2014/main" id="{F6560647-E4BF-1E12-C499-83F2058E159D}"/>
              </a:ext>
            </a:extLst>
          </p:cNvPr>
          <p:cNvSpPr txBox="1"/>
          <p:nvPr/>
        </p:nvSpPr>
        <p:spPr>
          <a:xfrm>
            <a:off x="838200" y="1680222"/>
            <a:ext cx="3293791" cy="369332"/>
          </a:xfrm>
          <a:prstGeom prst="rect">
            <a:avLst/>
          </a:prstGeom>
          <a:noFill/>
        </p:spPr>
        <p:txBody>
          <a:bodyPr wrap="square" rtlCol="0">
            <a:spAutoFit/>
          </a:bodyPr>
          <a:lstStyle/>
          <a:p>
            <a:r>
              <a:rPr lang="es-ES" b="1" noProof="0"/>
              <a:t>MOMENT-SMALL</a:t>
            </a:r>
            <a:endParaRPr lang="es-ES" noProof="0"/>
          </a:p>
        </p:txBody>
      </p:sp>
    </p:spTree>
    <p:extLst>
      <p:ext uri="{BB962C8B-B14F-4D97-AF65-F5344CB8AC3E}">
        <p14:creationId xmlns:p14="http://schemas.microsoft.com/office/powerpoint/2010/main" val="886790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99C514A-9819-EC2C-62E2-AFEA4A3D8302}"/>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5234949-50A5-3B4B-3C80-7237C8ADB11A}"/>
              </a:ext>
            </a:extLst>
          </p:cNvPr>
          <p:cNvSpPr>
            <a:spLocks noGrp="1"/>
          </p:cNvSpPr>
          <p:nvPr>
            <p:ph idx="1"/>
          </p:nvPr>
        </p:nvSpPr>
        <p:spPr/>
        <p:txBody>
          <a:bodyPr vert="horz" lIns="91440" tIns="45720" rIns="91440" bIns="45720" rtlCol="0" anchor="t">
            <a:normAutofit fontScale="92500" lnSpcReduction="20000"/>
          </a:bodyPr>
          <a:lstStyle/>
          <a:p>
            <a:endParaRPr lang="es-ES"/>
          </a:p>
          <a:p>
            <a:endParaRPr lang="es-ES"/>
          </a:p>
          <a:p>
            <a:endParaRPr lang="es-ES"/>
          </a:p>
          <a:p>
            <a:endParaRPr lang="es-ES"/>
          </a:p>
          <a:p>
            <a:endParaRPr lang="es-ES"/>
          </a:p>
          <a:p>
            <a:endParaRPr lang="es-ES"/>
          </a:p>
          <a:p>
            <a:endParaRPr lang="es-ES"/>
          </a:p>
          <a:p>
            <a:endParaRPr lang="es-ES"/>
          </a:p>
          <a:p>
            <a:endParaRPr lang="es-ES"/>
          </a:p>
          <a:p>
            <a:pPr marL="0" indent="0" algn="ctr">
              <a:buNone/>
            </a:pPr>
            <a:r>
              <a:rPr lang="es-ES"/>
              <a:t>Gráfica de la demanda real, prevista y programada de energía eléctrica el día 28 de abril de 2025 en la Península Ibérica</a:t>
            </a:r>
          </a:p>
        </p:txBody>
      </p:sp>
      <p:sp>
        <p:nvSpPr>
          <p:cNvPr id="6" name="Slide Number Placeholder 5">
            <a:extLst>
              <a:ext uri="{FF2B5EF4-FFF2-40B4-BE49-F238E27FC236}">
                <a16:creationId xmlns:a16="http://schemas.microsoft.com/office/drawing/2014/main" id="{FC988476-38BB-62E4-40A4-8E94F156AE4C}"/>
              </a:ext>
            </a:extLst>
          </p:cNvPr>
          <p:cNvSpPr>
            <a:spLocks noGrp="1"/>
          </p:cNvSpPr>
          <p:nvPr>
            <p:ph type="sldNum" sz="quarter" idx="12"/>
          </p:nvPr>
        </p:nvSpPr>
        <p:spPr/>
        <p:txBody>
          <a:bodyPr/>
          <a:lstStyle/>
          <a:p>
            <a:fld id="{1A06E274-3D30-4D47-98D0-0581248BD0B1}" type="slidenum">
              <a:rPr lang="es-ES" noProof="0" smtClean="0"/>
              <a:t>6</a:t>
            </a:fld>
            <a:endParaRPr lang="es-ES" noProof="0"/>
          </a:p>
        </p:txBody>
      </p:sp>
      <p:graphicFrame>
        <p:nvGraphicFramePr>
          <p:cNvPr id="4" name="Diagram 3">
            <a:extLst>
              <a:ext uri="{FF2B5EF4-FFF2-40B4-BE49-F238E27FC236}">
                <a16:creationId xmlns:a16="http://schemas.microsoft.com/office/drawing/2014/main" id="{3CDD8BA3-FF19-412D-FB73-8575323FFC63}"/>
              </a:ext>
            </a:extLst>
          </p:cNvPr>
          <p:cNvGraphicFramePr/>
          <p:nvPr>
            <p:extLst>
              <p:ext uri="{D42A27DB-BD31-4B8C-83A1-F6EECF244321}">
                <p14:modId xmlns:p14="http://schemas.microsoft.com/office/powerpoint/2010/main" val="3073284154"/>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67490AB5-324B-EC5B-8D88-6EAD70856DE6}"/>
              </a:ext>
            </a:extLst>
          </p:cNvPr>
          <p:cNvPicPr>
            <a:picLocks noChangeAspect="1"/>
          </p:cNvPicPr>
          <p:nvPr/>
        </p:nvPicPr>
        <p:blipFill>
          <a:blip r:embed="rId8"/>
          <a:stretch>
            <a:fillRect/>
          </a:stretch>
        </p:blipFill>
        <p:spPr>
          <a:xfrm>
            <a:off x="956738" y="1778703"/>
            <a:ext cx="10250330" cy="3296110"/>
          </a:xfrm>
          <a:prstGeom prst="rect">
            <a:avLst/>
          </a:prstGeom>
        </p:spPr>
      </p:pic>
      <p:sp>
        <p:nvSpPr>
          <p:cNvPr id="40" name="Título 39">
            <a:extLst>
              <a:ext uri="{FF2B5EF4-FFF2-40B4-BE49-F238E27FC236}">
                <a16:creationId xmlns:a16="http://schemas.microsoft.com/office/drawing/2014/main" id="{90646125-416C-8140-AD91-4FF9DF74FA9D}"/>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2718237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F34ABC35-4D82-0492-FEF8-A668DDA363B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4058BD-8D0C-D5D4-85C4-5011532BA7A5}"/>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1010DE90-2313-0777-0B08-1CAF989CBEFD}"/>
              </a:ext>
            </a:extLst>
          </p:cNvPr>
          <p:cNvSpPr>
            <a:spLocks noGrp="1"/>
          </p:cNvSpPr>
          <p:nvPr>
            <p:ph type="sldNum" sz="quarter" idx="12"/>
          </p:nvPr>
        </p:nvSpPr>
        <p:spPr/>
        <p:txBody>
          <a:bodyPr/>
          <a:lstStyle/>
          <a:p>
            <a:fld id="{1A06E274-3D30-4D47-98D0-0581248BD0B1}" type="slidenum">
              <a:rPr lang="es-ES" noProof="0" smtClean="0"/>
              <a:t>60</a:t>
            </a:fld>
            <a:endParaRPr lang="es-ES" noProof="0"/>
          </a:p>
        </p:txBody>
      </p:sp>
      <p:graphicFrame>
        <p:nvGraphicFramePr>
          <p:cNvPr id="6" name="Diagram 5">
            <a:extLst>
              <a:ext uri="{FF2B5EF4-FFF2-40B4-BE49-F238E27FC236}">
                <a16:creationId xmlns:a16="http://schemas.microsoft.com/office/drawing/2014/main" id="{3D0FD921-843C-259C-9D35-998366C6AEE0}"/>
              </a:ext>
            </a:extLst>
          </p:cNvPr>
          <p:cNvGraphicFramePr/>
          <p:nvPr>
            <p:extLst>
              <p:ext uri="{D42A27DB-BD31-4B8C-83A1-F6EECF244321}">
                <p14:modId xmlns:p14="http://schemas.microsoft.com/office/powerpoint/2010/main" val="85614148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9">
            <a:extLst>
              <a:ext uri="{FF2B5EF4-FFF2-40B4-BE49-F238E27FC236}">
                <a16:creationId xmlns:a16="http://schemas.microsoft.com/office/drawing/2014/main" id="{6AAD116E-DE76-A374-8BA9-722A31FEB9C8}"/>
              </a:ext>
            </a:extLst>
          </p:cNvPr>
          <p:cNvGraphicFramePr>
            <a:graphicFrameLocks/>
          </p:cNvGraphicFramePr>
          <p:nvPr>
            <p:extLst>
              <p:ext uri="{D42A27DB-BD31-4B8C-83A1-F6EECF244321}">
                <p14:modId xmlns:p14="http://schemas.microsoft.com/office/powerpoint/2010/main" val="863828416"/>
              </p:ext>
            </p:extLst>
          </p:nvPr>
        </p:nvGraphicFramePr>
        <p:xfrm>
          <a:off x="335601" y="2408421"/>
          <a:ext cx="11018199" cy="2834805"/>
        </p:xfrm>
        <a:graphic>
          <a:graphicData uri="http://schemas.openxmlformats.org/drawingml/2006/table">
            <a:tbl>
              <a:tblPr firstRow="1" bandRow="1">
                <a:tableStyleId>{C083E6E3-FA7D-4D7B-A595-EF9225AFEA82}</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a:t>Fine-</a:t>
                      </a:r>
                      <a:r>
                        <a:rPr lang="es-ES" noProof="0" err="1"/>
                        <a:t>tuning</a:t>
                      </a:r>
                      <a:r>
                        <a:rPr lang="es-ES" noProof="0"/>
                        <a:t> (con segmentos y anomalías)</a:t>
                      </a:r>
                    </a:p>
                  </a:txBody>
                  <a:tcPr anchor="ct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Aunque se empieza a detectar alguna, se entremezclan con el resto de la información</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Los clústeres apenas se modificaron en el caso de </a:t>
                      </a:r>
                      <a:r>
                        <a:rPr lang="es-ES" i="1" noProof="0">
                          <a:solidFill>
                            <a:schemeClr val="tx1"/>
                          </a:solidFill>
                        </a:rPr>
                        <a:t>M-</a:t>
                      </a:r>
                      <a:r>
                        <a:rPr lang="es-ES" i="1" noProof="0" err="1">
                          <a:solidFill>
                            <a:schemeClr val="tx1"/>
                          </a:solidFill>
                        </a:rPr>
                        <a:t>Toy</a:t>
                      </a:r>
                      <a:endParaRPr lang="es-ES" noProof="0"/>
                    </a:p>
                  </a:txBody>
                  <a:tcPr anchor="ctr"/>
                </a:tc>
                <a:extLst>
                  <a:ext uri="{0D108BD9-81ED-4DB2-BD59-A6C34878D82A}">
                    <a16:rowId xmlns:a16="http://schemas.microsoft.com/office/drawing/2014/main" val="1642816151"/>
                  </a:ext>
                </a:extLst>
              </a:tr>
              <a:tr h="669710">
                <a:tc>
                  <a:txBody>
                    <a:bodyPr/>
                    <a:lstStyle/>
                    <a:p>
                      <a:r>
                        <a:rPr lang="es-ES" b="1" noProof="0"/>
                        <a:t>Segmentación</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Los picos se detectan fácilmente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Las llanuras, no</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Ligera mejora</a:t>
                      </a:r>
                    </a:p>
                  </a:txBody>
                  <a:tcPr anchor="ctr"/>
                </a:tc>
                <a:extLst>
                  <a:ext uri="{0D108BD9-81ED-4DB2-BD59-A6C34878D82A}">
                    <a16:rowId xmlns:a16="http://schemas.microsoft.com/office/drawing/2014/main" val="2875854374"/>
                  </a:ext>
                </a:extLst>
              </a:tr>
              <a:tr h="610615">
                <a:tc>
                  <a:txBody>
                    <a:bodyPr/>
                    <a:lstStyle/>
                    <a:p>
                      <a:r>
                        <a:rPr lang="es-ES" b="1" noProof="0"/>
                        <a:t>Tendencias</a:t>
                      </a:r>
                      <a:endParaRPr lang="es-ES" noProof="0"/>
                    </a:p>
                  </a:txBody>
                  <a:tcPr anchor="ctr"/>
                </a:tc>
                <a:tc>
                  <a:txBody>
                    <a:bodyPr/>
                    <a:lstStyle/>
                    <a:p>
                      <a:r>
                        <a:rPr lang="es-ES" noProof="0">
                          <a:solidFill>
                            <a:srgbClr val="FF0000"/>
                          </a:solidFill>
                        </a:rPr>
                        <a:t>✗ </a:t>
                      </a:r>
                      <a:r>
                        <a:rPr lang="es-ES" noProof="0">
                          <a:solidFill>
                            <a:schemeClr val="tx1"/>
                          </a:solidFill>
                        </a:rPr>
                        <a:t>Parece capturar tendencias, pero no está muy definido</a:t>
                      </a:r>
                      <a:endParaRPr lang="es-ES" noProof="0"/>
                    </a:p>
                  </a:txBody>
                  <a:tcPr anchor="ctr"/>
                </a:tc>
                <a:tc>
                  <a:txBody>
                    <a:bodyPr/>
                    <a:lstStyle/>
                    <a:p>
                      <a:r>
                        <a:rPr lang="es-ES" noProof="0">
                          <a:solidFill>
                            <a:srgbClr val="FF0000"/>
                          </a:solidFill>
                        </a:rPr>
                        <a:t>✗</a:t>
                      </a:r>
                      <a:r>
                        <a:rPr lang="es-ES" noProof="0">
                          <a:solidFill>
                            <a:schemeClr val="tx1"/>
                          </a:solidFill>
                        </a:rPr>
                        <a:t>Ligeramente mejor, pero sigue sin estar claro</a:t>
                      </a:r>
                      <a:endParaRPr lang="es-ES" noProof="0"/>
                    </a:p>
                  </a:txBody>
                  <a:tcPr anchor="ctr"/>
                </a:tc>
                <a:extLst>
                  <a:ext uri="{0D108BD9-81ED-4DB2-BD59-A6C34878D82A}">
                    <a16:rowId xmlns:a16="http://schemas.microsoft.com/office/drawing/2014/main" val="3696714275"/>
                  </a:ext>
                </a:extLst>
              </a:tr>
            </a:tbl>
          </a:graphicData>
        </a:graphic>
      </p:graphicFrame>
      <p:grpSp>
        <p:nvGrpSpPr>
          <p:cNvPr id="13" name="Group 12">
            <a:extLst>
              <a:ext uri="{FF2B5EF4-FFF2-40B4-BE49-F238E27FC236}">
                <a16:creationId xmlns:a16="http://schemas.microsoft.com/office/drawing/2014/main" id="{F2D87FA0-740A-C801-5FB4-A63C284C5F7E}"/>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51DB63A8-7CA7-D288-18C9-F67EB7F240FF}"/>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F65ACD31-051B-892F-A135-CE55EA841227}"/>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3" name="TextBox 2">
            <a:extLst>
              <a:ext uri="{FF2B5EF4-FFF2-40B4-BE49-F238E27FC236}">
                <a16:creationId xmlns:a16="http://schemas.microsoft.com/office/drawing/2014/main" id="{A5C5EDD9-AC65-7B91-5D6D-AD27E4EFF270}"/>
              </a:ext>
            </a:extLst>
          </p:cNvPr>
          <p:cNvSpPr txBox="1"/>
          <p:nvPr/>
        </p:nvSpPr>
        <p:spPr>
          <a:xfrm>
            <a:off x="838200" y="1680222"/>
            <a:ext cx="3293791" cy="369332"/>
          </a:xfrm>
          <a:prstGeom prst="rect">
            <a:avLst/>
          </a:prstGeom>
          <a:noFill/>
        </p:spPr>
        <p:txBody>
          <a:bodyPr wrap="square" rtlCol="0">
            <a:spAutoFit/>
          </a:bodyPr>
          <a:lstStyle/>
          <a:p>
            <a:r>
              <a:rPr lang="es-ES" b="1" noProof="0"/>
              <a:t>MOMENT-BASE</a:t>
            </a:r>
            <a:endParaRPr lang="es-ES" noProof="0"/>
          </a:p>
        </p:txBody>
      </p:sp>
    </p:spTree>
    <p:extLst>
      <p:ext uri="{BB962C8B-B14F-4D97-AF65-F5344CB8AC3E}">
        <p14:creationId xmlns:p14="http://schemas.microsoft.com/office/powerpoint/2010/main" val="452744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4B9F9B2-8D75-4129-82A4-46FB42C97CA6}"/>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5062B43-2E9C-9CFD-4A44-DC4AF2FC2A69}"/>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FE4D3B36-98F1-C63C-9282-3EE3C8A8AEF3}"/>
              </a:ext>
            </a:extLst>
          </p:cNvPr>
          <p:cNvSpPr>
            <a:spLocks noGrp="1"/>
          </p:cNvSpPr>
          <p:nvPr>
            <p:ph type="sldNum" sz="quarter" idx="12"/>
          </p:nvPr>
        </p:nvSpPr>
        <p:spPr/>
        <p:txBody>
          <a:bodyPr/>
          <a:lstStyle/>
          <a:p>
            <a:fld id="{1A06E274-3D30-4D47-98D0-0581248BD0B1}" type="slidenum">
              <a:rPr lang="es-ES" noProof="0" smtClean="0"/>
              <a:t>61</a:t>
            </a:fld>
            <a:endParaRPr lang="es-ES" noProof="0"/>
          </a:p>
        </p:txBody>
      </p:sp>
      <p:graphicFrame>
        <p:nvGraphicFramePr>
          <p:cNvPr id="6" name="Diagram 5">
            <a:extLst>
              <a:ext uri="{FF2B5EF4-FFF2-40B4-BE49-F238E27FC236}">
                <a16:creationId xmlns:a16="http://schemas.microsoft.com/office/drawing/2014/main" id="{77E1A737-BBCB-3D84-52DC-70471602D9FB}"/>
              </a:ext>
            </a:extLst>
          </p:cNvPr>
          <p:cNvGraphicFramePr/>
          <p:nvPr>
            <p:extLst>
              <p:ext uri="{D42A27DB-BD31-4B8C-83A1-F6EECF244321}">
                <p14:modId xmlns:p14="http://schemas.microsoft.com/office/powerpoint/2010/main" val="175134046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9">
            <a:extLst>
              <a:ext uri="{FF2B5EF4-FFF2-40B4-BE49-F238E27FC236}">
                <a16:creationId xmlns:a16="http://schemas.microsoft.com/office/drawing/2014/main" id="{A6975A2F-0ACF-A2F2-9C50-EFF2C229C46A}"/>
              </a:ext>
            </a:extLst>
          </p:cNvPr>
          <p:cNvGraphicFramePr>
            <a:graphicFrameLocks/>
          </p:cNvGraphicFramePr>
          <p:nvPr>
            <p:extLst>
              <p:ext uri="{D42A27DB-BD31-4B8C-83A1-F6EECF244321}">
                <p14:modId xmlns:p14="http://schemas.microsoft.com/office/powerpoint/2010/main" val="4270781652"/>
              </p:ext>
            </p:extLst>
          </p:nvPr>
        </p:nvGraphicFramePr>
        <p:xfrm>
          <a:off x="335601" y="2408421"/>
          <a:ext cx="11018199" cy="3079495"/>
        </p:xfrm>
        <a:graphic>
          <a:graphicData uri="http://schemas.openxmlformats.org/drawingml/2006/table">
            <a:tbl>
              <a:tblPr firstRow="1" bandRow="1">
                <a:tableStyleId>{C083E6E3-FA7D-4D7B-A595-EF9225AFEA82}</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a:t>Fine-</a:t>
                      </a:r>
                      <a:r>
                        <a:rPr lang="es-ES" noProof="0" err="1"/>
                        <a:t>tuning</a:t>
                      </a:r>
                      <a:r>
                        <a:rPr lang="es-ES" noProof="0"/>
                        <a:t> (con segmentos y anomalías)</a:t>
                      </a:r>
                    </a:p>
                  </a:txBody>
                  <a:tcPr anchor="ct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Es donde mejor se detectan las anomalías 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La información sigue entremezclada</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De nuevo, los clústeres son prácticamente idénticos a los de la versión </a:t>
                      </a:r>
                      <a:r>
                        <a:rPr lang="es-ES" noProof="0" err="1">
                          <a:solidFill>
                            <a:schemeClr val="tx1"/>
                          </a:solidFill>
                        </a:rPr>
                        <a:t>zero-shot</a:t>
                      </a:r>
                      <a:endParaRPr lang="es-ES" noProof="0"/>
                    </a:p>
                  </a:txBody>
                  <a:tcPr anchor="ctr"/>
                </a:tc>
                <a:extLst>
                  <a:ext uri="{0D108BD9-81ED-4DB2-BD59-A6C34878D82A}">
                    <a16:rowId xmlns:a16="http://schemas.microsoft.com/office/drawing/2014/main" val="1642816151"/>
                  </a:ext>
                </a:extLst>
              </a:tr>
              <a:tr h="669710">
                <a:tc>
                  <a:txBody>
                    <a:bodyPr/>
                    <a:lstStyle/>
                    <a:p>
                      <a:r>
                        <a:rPr lang="es-ES" b="1" noProof="0"/>
                        <a:t>Segmentación</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Mejor modelo para segmentación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Se diferencian claramente picos de llanuras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t>Sin cambios significativos</a:t>
                      </a:r>
                    </a:p>
                  </a:txBody>
                  <a:tcPr anchor="ctr"/>
                </a:tc>
                <a:extLst>
                  <a:ext uri="{0D108BD9-81ED-4DB2-BD59-A6C34878D82A}">
                    <a16:rowId xmlns:a16="http://schemas.microsoft.com/office/drawing/2014/main" val="2875854374"/>
                  </a:ext>
                </a:extLst>
              </a:tr>
              <a:tr h="610615">
                <a:tc>
                  <a:txBody>
                    <a:bodyPr/>
                    <a:lstStyle/>
                    <a:p>
                      <a:r>
                        <a:rPr lang="es-ES" b="1" noProof="0"/>
                        <a:t>Tendencias</a:t>
                      </a:r>
                      <a:endParaRPr lang="es-ES" noProof="0"/>
                    </a:p>
                  </a:txBody>
                  <a:tcPr anchor="ctr"/>
                </a:tc>
                <a:tc>
                  <a:txBody>
                    <a:bodyPr/>
                    <a:lstStyle/>
                    <a:p>
                      <a:r>
                        <a:rPr lang="es-ES" noProof="0">
                          <a:solidFill>
                            <a:srgbClr val="FF0000"/>
                          </a:solidFill>
                        </a:rPr>
                        <a:t>✗ </a:t>
                      </a:r>
                      <a:r>
                        <a:rPr lang="es-ES" noProof="0">
                          <a:solidFill>
                            <a:schemeClr val="tx1"/>
                          </a:solidFill>
                        </a:rPr>
                        <a:t>Es el mejor, pero sigue teniendo efecto muelle</a:t>
                      </a:r>
                      <a:endParaRPr lang="es-ES" noProof="0"/>
                    </a:p>
                  </a:txBody>
                  <a:tcPr anchor="ctr"/>
                </a:tc>
                <a:tc>
                  <a:txBody>
                    <a:bodyPr/>
                    <a:lstStyle/>
                    <a:p>
                      <a:r>
                        <a:rPr lang="es-ES" noProof="0">
                          <a:solidFill>
                            <a:srgbClr val="FF0000"/>
                          </a:solidFill>
                        </a:rPr>
                        <a:t>✗</a:t>
                      </a:r>
                      <a:r>
                        <a:rPr lang="es-ES" noProof="0">
                          <a:solidFill>
                            <a:schemeClr val="tx1"/>
                          </a:solidFill>
                        </a:rPr>
                        <a:t>Sin cambios significativos</a:t>
                      </a:r>
                      <a:endParaRPr lang="es-ES" noProof="0"/>
                    </a:p>
                  </a:txBody>
                  <a:tcPr anchor="ctr"/>
                </a:tc>
                <a:extLst>
                  <a:ext uri="{0D108BD9-81ED-4DB2-BD59-A6C34878D82A}">
                    <a16:rowId xmlns:a16="http://schemas.microsoft.com/office/drawing/2014/main" val="3696714275"/>
                  </a:ext>
                </a:extLst>
              </a:tr>
            </a:tbl>
          </a:graphicData>
        </a:graphic>
      </p:graphicFrame>
      <p:grpSp>
        <p:nvGrpSpPr>
          <p:cNvPr id="13" name="Group 12">
            <a:extLst>
              <a:ext uri="{FF2B5EF4-FFF2-40B4-BE49-F238E27FC236}">
                <a16:creationId xmlns:a16="http://schemas.microsoft.com/office/drawing/2014/main" id="{4DB43B48-9771-838B-CD93-5AA701D154DD}"/>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5E14DDD9-DA9E-8B92-DD75-8779E9346B3E}"/>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FD50E302-8D0D-BBBF-51F4-E0FF49325D4F}"/>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3" name="TextBox 2">
            <a:extLst>
              <a:ext uri="{FF2B5EF4-FFF2-40B4-BE49-F238E27FC236}">
                <a16:creationId xmlns:a16="http://schemas.microsoft.com/office/drawing/2014/main" id="{D876409B-02D7-7A2E-5ECA-4C7BD73BE954}"/>
              </a:ext>
            </a:extLst>
          </p:cNvPr>
          <p:cNvSpPr txBox="1"/>
          <p:nvPr/>
        </p:nvSpPr>
        <p:spPr>
          <a:xfrm>
            <a:off x="838200" y="1680222"/>
            <a:ext cx="3293791" cy="369332"/>
          </a:xfrm>
          <a:prstGeom prst="rect">
            <a:avLst/>
          </a:prstGeom>
          <a:noFill/>
        </p:spPr>
        <p:txBody>
          <a:bodyPr wrap="square" rtlCol="0">
            <a:spAutoFit/>
          </a:bodyPr>
          <a:lstStyle/>
          <a:p>
            <a:r>
              <a:rPr lang="es-ES" b="1" noProof="0"/>
              <a:t>MOMENT-LARGE</a:t>
            </a:r>
            <a:endParaRPr lang="es-ES" noProof="0"/>
          </a:p>
        </p:txBody>
      </p:sp>
    </p:spTree>
    <p:extLst>
      <p:ext uri="{BB962C8B-B14F-4D97-AF65-F5344CB8AC3E}">
        <p14:creationId xmlns:p14="http://schemas.microsoft.com/office/powerpoint/2010/main" val="23184988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F9AA25CD-AD77-A6DA-51CC-42F88EFF861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C7F562-50B1-7C60-6777-20A80AF0F683}"/>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92BD510E-0FE8-9EC8-F993-8A15C39DA3DC}"/>
              </a:ext>
            </a:extLst>
          </p:cNvPr>
          <p:cNvSpPr>
            <a:spLocks noGrp="1"/>
          </p:cNvSpPr>
          <p:nvPr>
            <p:ph type="sldNum" sz="quarter" idx="12"/>
          </p:nvPr>
        </p:nvSpPr>
        <p:spPr/>
        <p:txBody>
          <a:bodyPr/>
          <a:lstStyle/>
          <a:p>
            <a:fld id="{1A06E274-3D30-4D47-98D0-0581248BD0B1}" type="slidenum">
              <a:rPr lang="es-ES" noProof="0" smtClean="0"/>
              <a:t>62</a:t>
            </a:fld>
            <a:endParaRPr lang="es-ES" noProof="0"/>
          </a:p>
        </p:txBody>
      </p:sp>
      <p:graphicFrame>
        <p:nvGraphicFramePr>
          <p:cNvPr id="6" name="Diagram 5">
            <a:extLst>
              <a:ext uri="{FF2B5EF4-FFF2-40B4-BE49-F238E27FC236}">
                <a16:creationId xmlns:a16="http://schemas.microsoft.com/office/drawing/2014/main" id="{4D44F039-E5B2-307E-622F-732B7DF57DDB}"/>
              </a:ext>
            </a:extLst>
          </p:cNvPr>
          <p:cNvGraphicFramePr/>
          <p:nvPr>
            <p:extLst>
              <p:ext uri="{D42A27DB-BD31-4B8C-83A1-F6EECF244321}">
                <p14:modId xmlns:p14="http://schemas.microsoft.com/office/powerpoint/2010/main" val="125053882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CD670BE2-BA32-7B06-E16C-DDF3E220339D}"/>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4C8D8CBA-27AF-862C-0240-8FACC3D35332}"/>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BFE0211A-5B29-C5A0-FD9A-F6A0315B9A67}"/>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7" name="Flowchart: Alternate Process 6">
            <a:extLst>
              <a:ext uri="{FF2B5EF4-FFF2-40B4-BE49-F238E27FC236}">
                <a16:creationId xmlns:a16="http://schemas.microsoft.com/office/drawing/2014/main" id="{BA509C75-DF85-F8AE-B4C6-C7DBE1B77391}"/>
              </a:ext>
            </a:extLst>
          </p:cNvPr>
          <p:cNvSpPr/>
          <p:nvPr/>
        </p:nvSpPr>
        <p:spPr>
          <a:xfrm>
            <a:off x="2824891" y="2576747"/>
            <a:ext cx="3436913" cy="55521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interpretables? ¿Capturan bien la información?</a:t>
            </a:r>
            <a:endParaRPr lang="es-ES" b="1" noProof="0"/>
          </a:p>
        </p:txBody>
      </p:sp>
      <p:sp>
        <p:nvSpPr>
          <p:cNvPr id="8" name="Flowchart: Alternate Process 7">
            <a:extLst>
              <a:ext uri="{FF2B5EF4-FFF2-40B4-BE49-F238E27FC236}">
                <a16:creationId xmlns:a16="http://schemas.microsoft.com/office/drawing/2014/main" id="{E305C431-B7FD-4EC6-F693-4C2B32C4A632}"/>
              </a:ext>
            </a:extLst>
          </p:cNvPr>
          <p:cNvSpPr/>
          <p:nvPr/>
        </p:nvSpPr>
        <p:spPr>
          <a:xfrm>
            <a:off x="2824891" y="3884696"/>
            <a:ext cx="3436913" cy="55521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¿Mejoras cuantitativas suponen mejoras en interpretabilidad?</a:t>
            </a:r>
            <a:endParaRPr lang="es-ES" b="1" noProof="0"/>
          </a:p>
        </p:txBody>
      </p:sp>
      <p:sp>
        <p:nvSpPr>
          <p:cNvPr id="9" name="Flowchart: Alternate Process 8">
            <a:extLst>
              <a:ext uri="{FF2B5EF4-FFF2-40B4-BE49-F238E27FC236}">
                <a16:creationId xmlns:a16="http://schemas.microsoft.com/office/drawing/2014/main" id="{FB20C127-DF4C-1426-BC20-7B8E6B415015}"/>
              </a:ext>
            </a:extLst>
          </p:cNvPr>
          <p:cNvSpPr/>
          <p:nvPr/>
        </p:nvSpPr>
        <p:spPr>
          <a:xfrm>
            <a:off x="2824891" y="5320788"/>
            <a:ext cx="3436913" cy="129338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¿Afinar el modelo ayuda en la interpretabilidad? ¿Cuánto se necesita afinar para conseguir una mejora sustancial?</a:t>
            </a:r>
            <a:endParaRPr lang="es-ES" b="1" noProof="0"/>
          </a:p>
        </p:txBody>
      </p:sp>
      <p:sp>
        <p:nvSpPr>
          <p:cNvPr id="10" name="TextBox 9">
            <a:extLst>
              <a:ext uri="{FF2B5EF4-FFF2-40B4-BE49-F238E27FC236}">
                <a16:creationId xmlns:a16="http://schemas.microsoft.com/office/drawing/2014/main" id="{78FACCC0-6468-6A59-09A3-CFABE90B6499}"/>
              </a:ext>
            </a:extLst>
          </p:cNvPr>
          <p:cNvSpPr txBox="1"/>
          <p:nvPr/>
        </p:nvSpPr>
        <p:spPr>
          <a:xfrm>
            <a:off x="4014516" y="3435502"/>
            <a:ext cx="1057662" cy="477054"/>
          </a:xfrm>
          <a:prstGeom prst="rect">
            <a:avLst/>
          </a:prstGeom>
          <a:noFill/>
        </p:spPr>
        <p:txBody>
          <a:bodyPr wrap="none" rtlCol="0">
            <a:spAutoFit/>
          </a:bodyPr>
          <a:lstStyle/>
          <a:p>
            <a:r>
              <a:rPr lang="es-ES" sz="2500" b="1" noProof="0"/>
              <a:t>RQ2.2</a:t>
            </a:r>
          </a:p>
        </p:txBody>
      </p:sp>
      <p:sp>
        <p:nvSpPr>
          <p:cNvPr id="11" name="TextBox 10">
            <a:extLst>
              <a:ext uri="{FF2B5EF4-FFF2-40B4-BE49-F238E27FC236}">
                <a16:creationId xmlns:a16="http://schemas.microsoft.com/office/drawing/2014/main" id="{A0168F7E-BE41-C1F4-A619-49DD6C8E53D0}"/>
              </a:ext>
            </a:extLst>
          </p:cNvPr>
          <p:cNvSpPr txBox="1"/>
          <p:nvPr/>
        </p:nvSpPr>
        <p:spPr>
          <a:xfrm>
            <a:off x="4014516" y="4889107"/>
            <a:ext cx="1057662" cy="477054"/>
          </a:xfrm>
          <a:prstGeom prst="rect">
            <a:avLst/>
          </a:prstGeom>
          <a:noFill/>
        </p:spPr>
        <p:txBody>
          <a:bodyPr wrap="none" rtlCol="0">
            <a:spAutoFit/>
          </a:bodyPr>
          <a:lstStyle/>
          <a:p>
            <a:r>
              <a:rPr lang="es-ES" sz="2500" b="1" noProof="0"/>
              <a:t>RQ2.3</a:t>
            </a:r>
          </a:p>
        </p:txBody>
      </p:sp>
      <p:sp>
        <p:nvSpPr>
          <p:cNvPr id="20" name="Flowchart: Alternate Process 19">
            <a:extLst>
              <a:ext uri="{FF2B5EF4-FFF2-40B4-BE49-F238E27FC236}">
                <a16:creationId xmlns:a16="http://schemas.microsoft.com/office/drawing/2014/main" id="{9E53EA34-BC5C-FF81-5939-4FDCE1463E21}"/>
              </a:ext>
            </a:extLst>
          </p:cNvPr>
          <p:cNvSpPr/>
          <p:nvPr/>
        </p:nvSpPr>
        <p:spPr>
          <a:xfrm>
            <a:off x="171340" y="3429000"/>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22" name="TextBox 21">
            <a:extLst>
              <a:ext uri="{FF2B5EF4-FFF2-40B4-BE49-F238E27FC236}">
                <a16:creationId xmlns:a16="http://schemas.microsoft.com/office/drawing/2014/main" id="{AA924993-EC4F-BB52-565E-71904F83B3F9}"/>
              </a:ext>
            </a:extLst>
          </p:cNvPr>
          <p:cNvSpPr txBox="1"/>
          <p:nvPr/>
        </p:nvSpPr>
        <p:spPr>
          <a:xfrm>
            <a:off x="855672" y="2828257"/>
            <a:ext cx="855683" cy="477054"/>
          </a:xfrm>
          <a:prstGeom prst="rect">
            <a:avLst/>
          </a:prstGeom>
          <a:noFill/>
        </p:spPr>
        <p:txBody>
          <a:bodyPr wrap="none" rtlCol="0">
            <a:spAutoFit/>
          </a:bodyPr>
          <a:lstStyle/>
          <a:p>
            <a:r>
              <a:rPr lang="es-ES" sz="2500" b="1" noProof="0"/>
              <a:t>RQ 2</a:t>
            </a:r>
          </a:p>
        </p:txBody>
      </p:sp>
      <p:cxnSp>
        <p:nvCxnSpPr>
          <p:cNvPr id="12" name="Straight Arrow Connector 11">
            <a:extLst>
              <a:ext uri="{FF2B5EF4-FFF2-40B4-BE49-F238E27FC236}">
                <a16:creationId xmlns:a16="http://schemas.microsoft.com/office/drawing/2014/main" id="{444C4898-485A-390A-EEFA-65DCDD9B150F}"/>
              </a:ext>
            </a:extLst>
          </p:cNvPr>
          <p:cNvCxnSpPr>
            <a:cxnSpLocks/>
            <a:stCxn id="20" idx="3"/>
            <a:endCxn id="9" idx="1"/>
          </p:cNvCxnSpPr>
          <p:nvPr/>
        </p:nvCxnSpPr>
        <p:spPr>
          <a:xfrm>
            <a:off x="2395689" y="4163300"/>
            <a:ext cx="429202" cy="1804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245FAD82-262C-1329-B53D-461C4A41F422}"/>
              </a:ext>
            </a:extLst>
          </p:cNvPr>
          <p:cNvCxnSpPr>
            <a:cxnSpLocks/>
            <a:stCxn id="20" idx="3"/>
            <a:endCxn id="8" idx="1"/>
          </p:cNvCxnSpPr>
          <p:nvPr/>
        </p:nvCxnSpPr>
        <p:spPr>
          <a:xfrm flipV="1">
            <a:off x="2395689" y="4162305"/>
            <a:ext cx="429202" cy="99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9682E0B-0B0C-0124-E6B1-2E10B2161F93}"/>
              </a:ext>
            </a:extLst>
          </p:cNvPr>
          <p:cNvCxnSpPr>
            <a:cxnSpLocks/>
            <a:stCxn id="20" idx="3"/>
            <a:endCxn id="7" idx="1"/>
          </p:cNvCxnSpPr>
          <p:nvPr/>
        </p:nvCxnSpPr>
        <p:spPr>
          <a:xfrm flipV="1">
            <a:off x="2395689" y="2854355"/>
            <a:ext cx="429202" cy="13089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49CDBC1C-31C7-9D15-9F23-ED3218D9EE45}"/>
              </a:ext>
            </a:extLst>
          </p:cNvPr>
          <p:cNvSpPr txBox="1"/>
          <p:nvPr/>
        </p:nvSpPr>
        <p:spPr>
          <a:xfrm>
            <a:off x="4014516" y="2106686"/>
            <a:ext cx="1057662" cy="477054"/>
          </a:xfrm>
          <a:prstGeom prst="rect">
            <a:avLst/>
          </a:prstGeom>
          <a:noFill/>
        </p:spPr>
        <p:txBody>
          <a:bodyPr wrap="none" rtlCol="0">
            <a:spAutoFit/>
          </a:bodyPr>
          <a:lstStyle/>
          <a:p>
            <a:r>
              <a:rPr lang="es-ES" sz="2500" b="1" noProof="0"/>
              <a:t>RQ2.1</a:t>
            </a:r>
          </a:p>
        </p:txBody>
      </p:sp>
      <p:sp>
        <p:nvSpPr>
          <p:cNvPr id="46" name="Flowchart: Alternate Process 45">
            <a:extLst>
              <a:ext uri="{FF2B5EF4-FFF2-40B4-BE49-F238E27FC236}">
                <a16:creationId xmlns:a16="http://schemas.microsoft.com/office/drawing/2014/main" id="{F0B517E6-CFEC-DCED-60EC-E30D8FBEAE6D}"/>
              </a:ext>
            </a:extLst>
          </p:cNvPr>
          <p:cNvSpPr/>
          <p:nvPr/>
        </p:nvSpPr>
        <p:spPr>
          <a:xfrm>
            <a:off x="6500081" y="2592205"/>
            <a:ext cx="3243842" cy="524299"/>
          </a:xfrm>
          <a:prstGeom prst="flowChartAlternateProcess">
            <a:avLst/>
          </a:prstGeom>
          <a:solidFill>
            <a:srgbClr val="FF0000">
              <a:alpha val="10000"/>
            </a:srgb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Difíciles de interpretar en los conjuntos de datos utilizados</a:t>
            </a:r>
          </a:p>
        </p:txBody>
      </p:sp>
      <p:sp>
        <p:nvSpPr>
          <p:cNvPr id="48" name="Flowchart: Alternate Process 47">
            <a:extLst>
              <a:ext uri="{FF2B5EF4-FFF2-40B4-BE49-F238E27FC236}">
                <a16:creationId xmlns:a16="http://schemas.microsoft.com/office/drawing/2014/main" id="{378E2FB4-09AC-331B-C693-CA5FD60AF21F}"/>
              </a:ext>
            </a:extLst>
          </p:cNvPr>
          <p:cNvSpPr/>
          <p:nvPr/>
        </p:nvSpPr>
        <p:spPr>
          <a:xfrm>
            <a:off x="9966504" y="3512852"/>
            <a:ext cx="2086215" cy="1308738"/>
          </a:xfrm>
          <a:prstGeom prst="flowChartAlternateProcess">
            <a:avLst/>
          </a:prstGeom>
          <a:solidFill>
            <a:srgbClr val="FF0000">
              <a:alpha val="10000"/>
            </a:srgbClr>
          </a:solidFill>
          <a:ln>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cxnSp>
        <p:nvCxnSpPr>
          <p:cNvPr id="54" name="Straight Arrow Connector 53">
            <a:extLst>
              <a:ext uri="{FF2B5EF4-FFF2-40B4-BE49-F238E27FC236}">
                <a16:creationId xmlns:a16="http://schemas.microsoft.com/office/drawing/2014/main" id="{9B8AF4DA-A0FA-5860-7BD6-14369F4FFCBA}"/>
              </a:ext>
            </a:extLst>
          </p:cNvPr>
          <p:cNvCxnSpPr>
            <a:cxnSpLocks/>
            <a:stCxn id="7" idx="3"/>
            <a:endCxn id="46" idx="1"/>
          </p:cNvCxnSpPr>
          <p:nvPr/>
        </p:nvCxnSpPr>
        <p:spPr>
          <a:xfrm>
            <a:off x="6261804" y="2854355"/>
            <a:ext cx="2382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8" name="Flowchart: Alternate Process 57">
            <a:extLst>
              <a:ext uri="{FF2B5EF4-FFF2-40B4-BE49-F238E27FC236}">
                <a16:creationId xmlns:a16="http://schemas.microsoft.com/office/drawing/2014/main" id="{FCC0A551-1C14-89F8-E1E3-B9E3F7BF0A16}"/>
              </a:ext>
            </a:extLst>
          </p:cNvPr>
          <p:cNvSpPr/>
          <p:nvPr/>
        </p:nvSpPr>
        <p:spPr>
          <a:xfrm>
            <a:off x="6500081" y="3900154"/>
            <a:ext cx="3243842" cy="524299"/>
          </a:xfrm>
          <a:prstGeom prst="flowChartAlternateProcess">
            <a:avLst/>
          </a:prstGeom>
          <a:solidFill>
            <a:srgbClr val="FF0000">
              <a:alpha val="10000"/>
            </a:srgb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No se detecta correlación</a:t>
            </a:r>
          </a:p>
        </p:txBody>
      </p:sp>
      <p:sp>
        <p:nvSpPr>
          <p:cNvPr id="59" name="Flowchart: Alternate Process 58">
            <a:extLst>
              <a:ext uri="{FF2B5EF4-FFF2-40B4-BE49-F238E27FC236}">
                <a16:creationId xmlns:a16="http://schemas.microsoft.com/office/drawing/2014/main" id="{FBF2B3B7-4AE4-AD94-0F95-A396B6501B64}"/>
              </a:ext>
            </a:extLst>
          </p:cNvPr>
          <p:cNvSpPr/>
          <p:nvPr/>
        </p:nvSpPr>
        <p:spPr>
          <a:xfrm>
            <a:off x="6500081" y="5568805"/>
            <a:ext cx="4117739" cy="787545"/>
          </a:xfrm>
          <a:prstGeom prst="flowChartAlternateProcess">
            <a:avLst/>
          </a:prstGeom>
          <a:solidFill>
            <a:srgbClr val="FF0000">
              <a:alpha val="10000"/>
            </a:srgbClr>
          </a:solidFill>
          <a:ln>
            <a:no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Sin cambios significativos. No hay una respuesta concluyente a la cantidad</a:t>
            </a:r>
          </a:p>
        </p:txBody>
      </p:sp>
      <p:cxnSp>
        <p:nvCxnSpPr>
          <p:cNvPr id="60" name="Straight Arrow Connector 59">
            <a:extLst>
              <a:ext uri="{FF2B5EF4-FFF2-40B4-BE49-F238E27FC236}">
                <a16:creationId xmlns:a16="http://schemas.microsoft.com/office/drawing/2014/main" id="{5AE0223E-D34E-DCE8-B678-2BE9C953AA04}"/>
              </a:ext>
            </a:extLst>
          </p:cNvPr>
          <p:cNvCxnSpPr>
            <a:cxnSpLocks/>
            <a:stCxn id="8" idx="3"/>
            <a:endCxn id="58" idx="1"/>
          </p:cNvCxnSpPr>
          <p:nvPr/>
        </p:nvCxnSpPr>
        <p:spPr>
          <a:xfrm flipV="1">
            <a:off x="6261804" y="4162304"/>
            <a:ext cx="238277"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7B47F9FD-FCB5-40F7-78FA-D9357402B206}"/>
              </a:ext>
            </a:extLst>
          </p:cNvPr>
          <p:cNvCxnSpPr>
            <a:cxnSpLocks/>
            <a:stCxn id="9" idx="3"/>
            <a:endCxn id="59" idx="1"/>
          </p:cNvCxnSpPr>
          <p:nvPr/>
        </p:nvCxnSpPr>
        <p:spPr>
          <a:xfrm flipV="1">
            <a:off x="6261804" y="5962578"/>
            <a:ext cx="238277" cy="49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75" name="Straight Arrow Connector 74">
            <a:extLst>
              <a:ext uri="{FF2B5EF4-FFF2-40B4-BE49-F238E27FC236}">
                <a16:creationId xmlns:a16="http://schemas.microsoft.com/office/drawing/2014/main" id="{4CC9D91B-2190-67CB-2C91-890FF2EB3E11}"/>
              </a:ext>
            </a:extLst>
          </p:cNvPr>
          <p:cNvCxnSpPr>
            <a:cxnSpLocks/>
            <a:stCxn id="58" idx="3"/>
            <a:endCxn id="48" idx="1"/>
          </p:cNvCxnSpPr>
          <p:nvPr/>
        </p:nvCxnSpPr>
        <p:spPr>
          <a:xfrm>
            <a:off x="9743923" y="4162304"/>
            <a:ext cx="222581" cy="49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90EACFB4-51E2-0344-963E-68A0531291ED}"/>
              </a:ext>
            </a:extLst>
          </p:cNvPr>
          <p:cNvCxnSpPr>
            <a:cxnSpLocks/>
            <a:stCxn id="59" idx="3"/>
            <a:endCxn id="48" idx="2"/>
          </p:cNvCxnSpPr>
          <p:nvPr/>
        </p:nvCxnSpPr>
        <p:spPr>
          <a:xfrm flipV="1">
            <a:off x="10617820" y="4821590"/>
            <a:ext cx="391792" cy="1140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12E97C33-E63F-3C43-54E3-13BBE0AA7E32}"/>
              </a:ext>
            </a:extLst>
          </p:cNvPr>
          <p:cNvCxnSpPr>
            <a:cxnSpLocks/>
            <a:stCxn id="46" idx="3"/>
            <a:endCxn id="48" idx="0"/>
          </p:cNvCxnSpPr>
          <p:nvPr/>
        </p:nvCxnSpPr>
        <p:spPr>
          <a:xfrm>
            <a:off x="9743923" y="2854355"/>
            <a:ext cx="1265689" cy="65849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4613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C9E04EB-D358-B55D-30AC-95FF50F3A8D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20850A6-179D-0EEB-94E1-2DE640E96C38}"/>
              </a:ext>
            </a:extLst>
          </p:cNvPr>
          <p:cNvSpPr>
            <a:spLocks noGrp="1"/>
          </p:cNvSpPr>
          <p:nvPr>
            <p:ph type="title"/>
          </p:nvPr>
        </p:nvSpPr>
        <p:spPr/>
        <p:txBody>
          <a:bodyPr anchor="b">
            <a:normAutofit/>
          </a:bodyPr>
          <a:lstStyle/>
          <a:p>
            <a:r>
              <a:rPr lang="es-ES" sz="5000" b="1" noProof="0"/>
              <a:t>Resultados experimentales MOMENT</a:t>
            </a:r>
          </a:p>
        </p:txBody>
      </p:sp>
      <p:sp>
        <p:nvSpPr>
          <p:cNvPr id="2" name="Slide Number Placeholder 1">
            <a:extLst>
              <a:ext uri="{FF2B5EF4-FFF2-40B4-BE49-F238E27FC236}">
                <a16:creationId xmlns:a16="http://schemas.microsoft.com/office/drawing/2014/main" id="{2F0A47FB-1741-7B63-A777-305E03169253}"/>
              </a:ext>
            </a:extLst>
          </p:cNvPr>
          <p:cNvSpPr>
            <a:spLocks noGrp="1"/>
          </p:cNvSpPr>
          <p:nvPr>
            <p:ph type="sldNum" sz="quarter" idx="12"/>
          </p:nvPr>
        </p:nvSpPr>
        <p:spPr/>
        <p:txBody>
          <a:bodyPr/>
          <a:lstStyle/>
          <a:p>
            <a:fld id="{1A06E274-3D30-4D47-98D0-0581248BD0B1}" type="slidenum">
              <a:rPr lang="es-ES" noProof="0" smtClean="0"/>
              <a:t>63</a:t>
            </a:fld>
            <a:endParaRPr lang="es-ES" noProof="0"/>
          </a:p>
        </p:txBody>
      </p:sp>
      <p:graphicFrame>
        <p:nvGraphicFramePr>
          <p:cNvPr id="6" name="Diagram 5">
            <a:extLst>
              <a:ext uri="{FF2B5EF4-FFF2-40B4-BE49-F238E27FC236}">
                <a16:creationId xmlns:a16="http://schemas.microsoft.com/office/drawing/2014/main" id="{4668DA3F-F537-C974-7E7E-B111BFE59E61}"/>
              </a:ext>
            </a:extLst>
          </p:cNvPr>
          <p:cNvGraphicFramePr/>
          <p:nvPr>
            <p:extLst>
              <p:ext uri="{D42A27DB-BD31-4B8C-83A1-F6EECF244321}">
                <p14:modId xmlns:p14="http://schemas.microsoft.com/office/powerpoint/2010/main" val="3112915229"/>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3" name="Group 12">
            <a:extLst>
              <a:ext uri="{FF2B5EF4-FFF2-40B4-BE49-F238E27FC236}">
                <a16:creationId xmlns:a16="http://schemas.microsoft.com/office/drawing/2014/main" id="{95F4B73E-2E61-32A6-3B83-0C81E540B146}"/>
              </a:ext>
            </a:extLst>
          </p:cNvPr>
          <p:cNvGrpSpPr/>
          <p:nvPr/>
        </p:nvGrpSpPr>
        <p:grpSpPr>
          <a:xfrm>
            <a:off x="10491016" y="1109245"/>
            <a:ext cx="1561703" cy="948856"/>
            <a:chOff x="9909001" y="1268642"/>
            <a:chExt cx="1561703" cy="948856"/>
          </a:xfrm>
        </p:grpSpPr>
        <p:sp>
          <p:nvSpPr>
            <p:cNvPr id="15" name="Freeform: Shape 14">
              <a:extLst>
                <a:ext uri="{FF2B5EF4-FFF2-40B4-BE49-F238E27FC236}">
                  <a16:creationId xmlns:a16="http://schemas.microsoft.com/office/drawing/2014/main" id="{69767898-9600-AB40-54B9-183271395D3C}"/>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TextBox 17">
              <a:extLst>
                <a:ext uri="{FF2B5EF4-FFF2-40B4-BE49-F238E27FC236}">
                  <a16:creationId xmlns:a16="http://schemas.microsoft.com/office/drawing/2014/main" id="{D49D80E8-BC83-B1EE-850D-8C9BE9A96F74}"/>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
        <p:nvSpPr>
          <p:cNvPr id="10" name="TextBox 9">
            <a:extLst>
              <a:ext uri="{FF2B5EF4-FFF2-40B4-BE49-F238E27FC236}">
                <a16:creationId xmlns:a16="http://schemas.microsoft.com/office/drawing/2014/main" id="{B3018CA1-69B0-3510-D706-B6936DF4BC0D}"/>
              </a:ext>
            </a:extLst>
          </p:cNvPr>
          <p:cNvSpPr txBox="1"/>
          <p:nvPr/>
        </p:nvSpPr>
        <p:spPr>
          <a:xfrm>
            <a:off x="5028692" y="2748952"/>
            <a:ext cx="691215" cy="477054"/>
          </a:xfrm>
          <a:prstGeom prst="rect">
            <a:avLst/>
          </a:prstGeom>
          <a:noFill/>
        </p:spPr>
        <p:txBody>
          <a:bodyPr wrap="none" rtlCol="0">
            <a:spAutoFit/>
          </a:bodyPr>
          <a:lstStyle/>
          <a:p>
            <a:r>
              <a:rPr lang="es-ES" sz="2500" b="1" noProof="0"/>
              <a:t>FL4</a:t>
            </a:r>
          </a:p>
        </p:txBody>
      </p:sp>
      <p:sp>
        <p:nvSpPr>
          <p:cNvPr id="11" name="TextBox 10">
            <a:extLst>
              <a:ext uri="{FF2B5EF4-FFF2-40B4-BE49-F238E27FC236}">
                <a16:creationId xmlns:a16="http://schemas.microsoft.com/office/drawing/2014/main" id="{C5C2A31C-840E-8942-0EFF-8717A08CE7E4}"/>
              </a:ext>
            </a:extLst>
          </p:cNvPr>
          <p:cNvSpPr txBox="1"/>
          <p:nvPr/>
        </p:nvSpPr>
        <p:spPr>
          <a:xfrm>
            <a:off x="5028687" y="5251242"/>
            <a:ext cx="691215" cy="477054"/>
          </a:xfrm>
          <a:prstGeom prst="rect">
            <a:avLst/>
          </a:prstGeom>
          <a:noFill/>
        </p:spPr>
        <p:txBody>
          <a:bodyPr wrap="none" rtlCol="0">
            <a:spAutoFit/>
          </a:bodyPr>
          <a:lstStyle/>
          <a:p>
            <a:r>
              <a:rPr lang="es-ES" sz="2500" b="1" noProof="0"/>
              <a:t>FL6</a:t>
            </a:r>
          </a:p>
        </p:txBody>
      </p:sp>
      <p:cxnSp>
        <p:nvCxnSpPr>
          <p:cNvPr id="12" name="Straight Arrow Connector 11">
            <a:extLst>
              <a:ext uri="{FF2B5EF4-FFF2-40B4-BE49-F238E27FC236}">
                <a16:creationId xmlns:a16="http://schemas.microsoft.com/office/drawing/2014/main" id="{4C3B3A5E-284E-771A-FFF6-90AF5054D8EE}"/>
              </a:ext>
            </a:extLst>
          </p:cNvPr>
          <p:cNvCxnSpPr>
            <a:cxnSpLocks/>
            <a:stCxn id="3" idx="3"/>
            <a:endCxn id="34" idx="1"/>
          </p:cNvCxnSpPr>
          <p:nvPr/>
        </p:nvCxnSpPr>
        <p:spPr>
          <a:xfrm>
            <a:off x="2445876" y="4162303"/>
            <a:ext cx="556207" cy="67751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5D95DAA8-8150-461D-89A8-5C8A7C9D9B28}"/>
              </a:ext>
            </a:extLst>
          </p:cNvPr>
          <p:cNvCxnSpPr>
            <a:cxnSpLocks/>
            <a:stCxn id="3" idx="3"/>
            <a:endCxn id="32" idx="1"/>
          </p:cNvCxnSpPr>
          <p:nvPr/>
        </p:nvCxnSpPr>
        <p:spPr>
          <a:xfrm flipV="1">
            <a:off x="2445876" y="3637430"/>
            <a:ext cx="556208" cy="52487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5CED0D65-5EEA-8C3B-3B47-DA592A087BC5}"/>
              </a:ext>
            </a:extLst>
          </p:cNvPr>
          <p:cNvCxnSpPr>
            <a:cxnSpLocks/>
            <a:stCxn id="3" idx="3"/>
            <a:endCxn id="25" idx="1"/>
          </p:cNvCxnSpPr>
          <p:nvPr/>
        </p:nvCxnSpPr>
        <p:spPr>
          <a:xfrm flipV="1">
            <a:off x="2445876" y="2433275"/>
            <a:ext cx="556203" cy="17290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7FC46D9F-B45C-84DA-AE5B-63C82ACB4336}"/>
              </a:ext>
            </a:extLst>
          </p:cNvPr>
          <p:cNvSpPr txBox="1"/>
          <p:nvPr/>
        </p:nvSpPr>
        <p:spPr>
          <a:xfrm>
            <a:off x="5028688" y="1541288"/>
            <a:ext cx="691215" cy="477054"/>
          </a:xfrm>
          <a:prstGeom prst="rect">
            <a:avLst/>
          </a:prstGeom>
          <a:noFill/>
        </p:spPr>
        <p:txBody>
          <a:bodyPr wrap="none" rtlCol="0">
            <a:spAutoFit/>
          </a:bodyPr>
          <a:lstStyle/>
          <a:p>
            <a:r>
              <a:rPr lang="es-ES" sz="2500" b="1" noProof="0"/>
              <a:t>FL3</a:t>
            </a:r>
          </a:p>
        </p:txBody>
      </p:sp>
      <p:sp>
        <p:nvSpPr>
          <p:cNvPr id="3" name="Flowchart: Alternate Process 2">
            <a:extLst>
              <a:ext uri="{FF2B5EF4-FFF2-40B4-BE49-F238E27FC236}">
                <a16:creationId xmlns:a16="http://schemas.microsoft.com/office/drawing/2014/main" id="{34305B3A-B418-B29A-4EFD-58857F6CCC96}"/>
              </a:ext>
            </a:extLst>
          </p:cNvPr>
          <p:cNvSpPr/>
          <p:nvPr/>
        </p:nvSpPr>
        <p:spPr>
          <a:xfrm>
            <a:off x="359661" y="3507934"/>
            <a:ext cx="2086215" cy="1308738"/>
          </a:xfrm>
          <a:prstGeom prst="flowChartAlternateProcess">
            <a:avLst/>
          </a:prstGeom>
          <a:solidFill>
            <a:srgbClr val="FF0000">
              <a:alpha val="10000"/>
            </a:srgbClr>
          </a:solidFill>
          <a:ln>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sp>
        <p:nvSpPr>
          <p:cNvPr id="25" name="Flowchart: Alternate Process 24">
            <a:extLst>
              <a:ext uri="{FF2B5EF4-FFF2-40B4-BE49-F238E27FC236}">
                <a16:creationId xmlns:a16="http://schemas.microsoft.com/office/drawing/2014/main" id="{D5E5B844-CF7C-3FA4-2956-E251F8DABD45}"/>
              </a:ext>
            </a:extLst>
          </p:cNvPr>
          <p:cNvSpPr/>
          <p:nvPr/>
        </p:nvSpPr>
        <p:spPr>
          <a:xfrm>
            <a:off x="3002079" y="2153603"/>
            <a:ext cx="4744435"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Modificar la función de distancia</a:t>
            </a:r>
            <a:endParaRPr lang="es-ES" b="1" noProof="0"/>
          </a:p>
        </p:txBody>
      </p:sp>
      <p:sp>
        <p:nvSpPr>
          <p:cNvPr id="32" name="Flowchart: Alternate Process 31">
            <a:extLst>
              <a:ext uri="{FF2B5EF4-FFF2-40B4-BE49-F238E27FC236}">
                <a16:creationId xmlns:a16="http://schemas.microsoft.com/office/drawing/2014/main" id="{A2614DD4-5B45-1EA1-70CF-FFF98C2E9B38}"/>
              </a:ext>
            </a:extLst>
          </p:cNvPr>
          <p:cNvSpPr/>
          <p:nvPr/>
        </p:nvSpPr>
        <p:spPr>
          <a:xfrm>
            <a:off x="3002084" y="3357758"/>
            <a:ext cx="4744436"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Usar otras técnicas de proyección</a:t>
            </a:r>
            <a:endParaRPr lang="es-ES" b="1" noProof="0"/>
          </a:p>
        </p:txBody>
      </p:sp>
      <p:sp>
        <p:nvSpPr>
          <p:cNvPr id="34" name="Flowchart: Alternate Process 33">
            <a:extLst>
              <a:ext uri="{FF2B5EF4-FFF2-40B4-BE49-F238E27FC236}">
                <a16:creationId xmlns:a16="http://schemas.microsoft.com/office/drawing/2014/main" id="{462C75C8-4CF3-D4CD-2796-801527286D9C}"/>
              </a:ext>
            </a:extLst>
          </p:cNvPr>
          <p:cNvSpPr/>
          <p:nvPr/>
        </p:nvSpPr>
        <p:spPr>
          <a:xfrm>
            <a:off x="3002083" y="4560147"/>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Aplicar el modelo de ML a datos preprocesados en lugar de a los datos brutos</a:t>
            </a:r>
            <a:endParaRPr lang="es-ES" b="1" noProof="0"/>
          </a:p>
        </p:txBody>
      </p:sp>
      <p:sp>
        <p:nvSpPr>
          <p:cNvPr id="37" name="TextBox 36">
            <a:extLst>
              <a:ext uri="{FF2B5EF4-FFF2-40B4-BE49-F238E27FC236}">
                <a16:creationId xmlns:a16="http://schemas.microsoft.com/office/drawing/2014/main" id="{79CC2E92-F82A-29D8-CB86-246197D9C46C}"/>
              </a:ext>
            </a:extLst>
          </p:cNvPr>
          <p:cNvSpPr txBox="1"/>
          <p:nvPr/>
        </p:nvSpPr>
        <p:spPr>
          <a:xfrm>
            <a:off x="5028692" y="3951341"/>
            <a:ext cx="691215" cy="477054"/>
          </a:xfrm>
          <a:prstGeom prst="rect">
            <a:avLst/>
          </a:prstGeom>
          <a:noFill/>
        </p:spPr>
        <p:txBody>
          <a:bodyPr wrap="none" rtlCol="0">
            <a:spAutoFit/>
          </a:bodyPr>
          <a:lstStyle/>
          <a:p>
            <a:r>
              <a:rPr lang="es-ES" sz="2500" b="1" noProof="0"/>
              <a:t>FL5</a:t>
            </a:r>
          </a:p>
        </p:txBody>
      </p:sp>
      <p:sp>
        <p:nvSpPr>
          <p:cNvPr id="38" name="Flowchart: Alternate Process 37">
            <a:extLst>
              <a:ext uri="{FF2B5EF4-FFF2-40B4-BE49-F238E27FC236}">
                <a16:creationId xmlns:a16="http://schemas.microsoft.com/office/drawing/2014/main" id="{062B9DD0-7AF9-5A4B-2781-A6D4F0F181A9}"/>
              </a:ext>
            </a:extLst>
          </p:cNvPr>
          <p:cNvSpPr/>
          <p:nvPr/>
        </p:nvSpPr>
        <p:spPr>
          <a:xfrm>
            <a:off x="3002079" y="5762536"/>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Congelar capas al ajustar</a:t>
            </a:r>
            <a:endParaRPr lang="es-ES" b="1" noProof="0"/>
          </a:p>
        </p:txBody>
      </p:sp>
      <p:cxnSp>
        <p:nvCxnSpPr>
          <p:cNvPr id="40" name="Straight Arrow Connector 39">
            <a:extLst>
              <a:ext uri="{FF2B5EF4-FFF2-40B4-BE49-F238E27FC236}">
                <a16:creationId xmlns:a16="http://schemas.microsoft.com/office/drawing/2014/main" id="{53EEA66B-D9C6-F493-14FD-3E5CFA73D39E}"/>
              </a:ext>
            </a:extLst>
          </p:cNvPr>
          <p:cNvCxnSpPr>
            <a:cxnSpLocks/>
            <a:stCxn id="3" idx="3"/>
            <a:endCxn id="38" idx="1"/>
          </p:cNvCxnSpPr>
          <p:nvPr/>
        </p:nvCxnSpPr>
        <p:spPr>
          <a:xfrm>
            <a:off x="2445876" y="4162303"/>
            <a:ext cx="556203" cy="187990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1" name="Flowchart: Alternate Process 50">
            <a:extLst>
              <a:ext uri="{FF2B5EF4-FFF2-40B4-BE49-F238E27FC236}">
                <a16:creationId xmlns:a16="http://schemas.microsoft.com/office/drawing/2014/main" id="{9639EF7D-D80C-5350-D2A7-824ECC5B1B4D}"/>
              </a:ext>
            </a:extLst>
          </p:cNvPr>
          <p:cNvSpPr/>
          <p:nvPr/>
        </p:nvSpPr>
        <p:spPr>
          <a:xfrm>
            <a:off x="8184420" y="1963412"/>
            <a:ext cx="1561704" cy="93972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Probemos con DTW</a:t>
            </a:r>
          </a:p>
        </p:txBody>
      </p:sp>
      <p:cxnSp>
        <p:nvCxnSpPr>
          <p:cNvPr id="52" name="Straight Arrow Connector 51">
            <a:extLst>
              <a:ext uri="{FF2B5EF4-FFF2-40B4-BE49-F238E27FC236}">
                <a16:creationId xmlns:a16="http://schemas.microsoft.com/office/drawing/2014/main" id="{29A18B40-97A5-6955-356D-C9A54586D6CC}"/>
              </a:ext>
            </a:extLst>
          </p:cNvPr>
          <p:cNvCxnSpPr>
            <a:cxnSpLocks/>
            <a:stCxn id="25" idx="3"/>
            <a:endCxn id="51" idx="1"/>
          </p:cNvCxnSpPr>
          <p:nvPr/>
        </p:nvCxnSpPr>
        <p:spPr>
          <a:xfrm flipV="1">
            <a:off x="7746514" y="2433274"/>
            <a:ext cx="437906"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282044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9880F315-43CF-CD21-0365-6412562441B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31CDABB-8D0D-CE26-1848-706F6A30C02B}"/>
              </a:ext>
            </a:extLst>
          </p:cNvPr>
          <p:cNvSpPr>
            <a:spLocks noGrp="1"/>
          </p:cNvSpPr>
          <p:nvPr>
            <p:ph type="title"/>
          </p:nvPr>
        </p:nvSpPr>
        <p:spPr/>
        <p:txBody>
          <a:bodyPr anchor="b">
            <a:normAutofit/>
          </a:bodyPr>
          <a:lstStyle/>
          <a:p>
            <a:r>
              <a:rPr lang="es-ES" sz="6000" b="1" noProof="0"/>
              <a:t>Resultados experimentales</a:t>
            </a:r>
          </a:p>
        </p:txBody>
      </p:sp>
      <p:sp>
        <p:nvSpPr>
          <p:cNvPr id="4" name="Slide Number Placeholder 3">
            <a:extLst>
              <a:ext uri="{FF2B5EF4-FFF2-40B4-BE49-F238E27FC236}">
                <a16:creationId xmlns:a16="http://schemas.microsoft.com/office/drawing/2014/main" id="{202A0C65-1C8B-581B-48EC-CACC5C3ACE73}"/>
              </a:ext>
            </a:extLst>
          </p:cNvPr>
          <p:cNvSpPr>
            <a:spLocks noGrp="1"/>
          </p:cNvSpPr>
          <p:nvPr>
            <p:ph type="sldNum" sz="quarter" idx="12"/>
          </p:nvPr>
        </p:nvSpPr>
        <p:spPr/>
        <p:txBody>
          <a:bodyPr/>
          <a:lstStyle/>
          <a:p>
            <a:fld id="{1A06E274-3D30-4D47-98D0-0581248BD0B1}" type="slidenum">
              <a:rPr lang="es-ES" noProof="0" smtClean="0"/>
              <a:t>64</a:t>
            </a:fld>
            <a:endParaRPr lang="es-ES" noProof="0"/>
          </a:p>
        </p:txBody>
      </p:sp>
      <p:graphicFrame>
        <p:nvGraphicFramePr>
          <p:cNvPr id="2" name="Diagram 1">
            <a:extLst>
              <a:ext uri="{FF2B5EF4-FFF2-40B4-BE49-F238E27FC236}">
                <a16:creationId xmlns:a16="http://schemas.microsoft.com/office/drawing/2014/main" id="{690412AD-ADA0-9E1D-3C37-5F08136041BB}"/>
              </a:ext>
            </a:extLst>
          </p:cNvPr>
          <p:cNvGraphicFramePr/>
          <p:nvPr>
            <p:extLst>
              <p:ext uri="{D42A27DB-BD31-4B8C-83A1-F6EECF244321}">
                <p14:modId xmlns:p14="http://schemas.microsoft.com/office/powerpoint/2010/main" val="285728292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4" name="Picture 23">
            <a:extLst>
              <a:ext uri="{FF2B5EF4-FFF2-40B4-BE49-F238E27FC236}">
                <a16:creationId xmlns:a16="http://schemas.microsoft.com/office/drawing/2014/main" id="{CF9E191D-5BE8-B662-9339-2BB0A45252D1}"/>
              </a:ext>
            </a:extLst>
          </p:cNvPr>
          <p:cNvPicPr>
            <a:picLocks noChangeAspect="1"/>
          </p:cNvPicPr>
          <p:nvPr/>
        </p:nvPicPr>
        <p:blipFill>
          <a:blip r:embed="rId7"/>
          <a:stretch>
            <a:fillRect/>
          </a:stretch>
        </p:blipFill>
        <p:spPr>
          <a:xfrm>
            <a:off x="838200" y="2818982"/>
            <a:ext cx="3153273" cy="2596042"/>
          </a:xfrm>
          <a:prstGeom prst="rect">
            <a:avLst/>
          </a:prstGeom>
        </p:spPr>
      </p:pic>
      <p:pic>
        <p:nvPicPr>
          <p:cNvPr id="26" name="Picture 25">
            <a:extLst>
              <a:ext uri="{FF2B5EF4-FFF2-40B4-BE49-F238E27FC236}">
                <a16:creationId xmlns:a16="http://schemas.microsoft.com/office/drawing/2014/main" id="{FFE21362-0EA5-8F0F-0969-3A8AA05C4D76}"/>
              </a:ext>
            </a:extLst>
          </p:cNvPr>
          <p:cNvPicPr>
            <a:picLocks noChangeAspect="1"/>
          </p:cNvPicPr>
          <p:nvPr/>
        </p:nvPicPr>
        <p:blipFill>
          <a:blip r:embed="rId8"/>
          <a:stretch>
            <a:fillRect/>
          </a:stretch>
        </p:blipFill>
        <p:spPr>
          <a:xfrm>
            <a:off x="4362930" y="2823551"/>
            <a:ext cx="3457635" cy="2596042"/>
          </a:xfrm>
          <a:prstGeom prst="rect">
            <a:avLst/>
          </a:prstGeom>
        </p:spPr>
      </p:pic>
      <p:pic>
        <p:nvPicPr>
          <p:cNvPr id="28" name="Picture 27">
            <a:extLst>
              <a:ext uri="{FF2B5EF4-FFF2-40B4-BE49-F238E27FC236}">
                <a16:creationId xmlns:a16="http://schemas.microsoft.com/office/drawing/2014/main" id="{6AD96E7C-FE95-C377-FFA7-932F7E3FCEF3}"/>
              </a:ext>
            </a:extLst>
          </p:cNvPr>
          <p:cNvPicPr>
            <a:picLocks noChangeAspect="1"/>
          </p:cNvPicPr>
          <p:nvPr/>
        </p:nvPicPr>
        <p:blipFill>
          <a:blip r:embed="rId9"/>
          <a:stretch>
            <a:fillRect/>
          </a:stretch>
        </p:blipFill>
        <p:spPr>
          <a:xfrm>
            <a:off x="8253383" y="2818982"/>
            <a:ext cx="3457634" cy="2596041"/>
          </a:xfrm>
          <a:prstGeom prst="rect">
            <a:avLst/>
          </a:prstGeom>
        </p:spPr>
      </p:pic>
      <p:grpSp>
        <p:nvGrpSpPr>
          <p:cNvPr id="29" name="Group 28">
            <a:extLst>
              <a:ext uri="{FF2B5EF4-FFF2-40B4-BE49-F238E27FC236}">
                <a16:creationId xmlns:a16="http://schemas.microsoft.com/office/drawing/2014/main" id="{C100BC52-33A7-5A9C-F243-4CF76B0E12D6}"/>
              </a:ext>
            </a:extLst>
          </p:cNvPr>
          <p:cNvGrpSpPr/>
          <p:nvPr/>
        </p:nvGrpSpPr>
        <p:grpSpPr>
          <a:xfrm>
            <a:off x="10491016" y="1109245"/>
            <a:ext cx="1561703" cy="948856"/>
            <a:chOff x="9909001" y="1268642"/>
            <a:chExt cx="1561703" cy="948856"/>
          </a:xfrm>
        </p:grpSpPr>
        <p:sp>
          <p:nvSpPr>
            <p:cNvPr id="30" name="Freeform: Shape 29">
              <a:extLst>
                <a:ext uri="{FF2B5EF4-FFF2-40B4-BE49-F238E27FC236}">
                  <a16:creationId xmlns:a16="http://schemas.microsoft.com/office/drawing/2014/main" id="{D245B485-BF76-BE1B-380D-8CDB88A55B8B}"/>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1" name="TextBox 30">
              <a:extLst>
                <a:ext uri="{FF2B5EF4-FFF2-40B4-BE49-F238E27FC236}">
                  <a16:creationId xmlns:a16="http://schemas.microsoft.com/office/drawing/2014/main" id="{3A9FD939-7AA3-0988-F3D2-949FFA8526F3}"/>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3289199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ECB42B1-7985-F70A-A09E-E277ECDD28CC}"/>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9C0751-D9CB-5540-E7E6-ABD683BD487D}"/>
              </a:ext>
            </a:extLst>
          </p:cNvPr>
          <p:cNvSpPr>
            <a:spLocks noGrp="1"/>
          </p:cNvSpPr>
          <p:nvPr>
            <p:ph type="title"/>
          </p:nvPr>
        </p:nvSpPr>
        <p:spPr/>
        <p:txBody>
          <a:bodyPr anchor="b">
            <a:normAutofit/>
          </a:bodyPr>
          <a:lstStyle/>
          <a:p>
            <a:r>
              <a:rPr lang="es-ES" sz="5000" b="1" noProof="0"/>
              <a:t>Resultados experimentales DTW</a:t>
            </a:r>
          </a:p>
        </p:txBody>
      </p:sp>
      <p:sp>
        <p:nvSpPr>
          <p:cNvPr id="19" name="Content Placeholder 18">
            <a:extLst>
              <a:ext uri="{FF2B5EF4-FFF2-40B4-BE49-F238E27FC236}">
                <a16:creationId xmlns:a16="http://schemas.microsoft.com/office/drawing/2014/main" id="{B26DCC5F-356E-1483-0FB2-637AD69427EC}"/>
              </a:ext>
            </a:extLst>
          </p:cNvPr>
          <p:cNvSpPr>
            <a:spLocks noGrp="1"/>
          </p:cNvSpPr>
          <p:nvPr>
            <p:ph idx="1"/>
          </p:nvPr>
        </p:nvSpPr>
        <p:spPr>
          <a:xfrm>
            <a:off x="838200" y="2341041"/>
            <a:ext cx="10515600" cy="3835921"/>
          </a:xfrm>
        </p:spPr>
        <p:txBody>
          <a:bodyPr/>
          <a:lstStyle/>
          <a:p>
            <a:r>
              <a:rPr lang="es-ES" noProof="0"/>
              <a:t>Al usar MOMENT-</a:t>
            </a:r>
            <a:r>
              <a:rPr lang="es-ES" noProof="0" err="1"/>
              <a:t>small</a:t>
            </a:r>
            <a:r>
              <a:rPr lang="es-ES" noProof="0"/>
              <a:t> con DTW para analizar </a:t>
            </a:r>
            <a:r>
              <a:rPr lang="es-ES" i="1" noProof="0" err="1"/>
              <a:t>Kohl’s</a:t>
            </a:r>
            <a:r>
              <a:rPr lang="es-ES" noProof="0"/>
              <a:t> se observa</a:t>
            </a:r>
          </a:p>
          <a:p>
            <a:pPr lvl="1"/>
            <a:r>
              <a:rPr lang="es-ES" noProof="0"/>
              <a:t>Que se modifica de manera clara la disposición de los clústeres</a:t>
            </a:r>
          </a:p>
          <a:p>
            <a:pPr lvl="1"/>
            <a:r>
              <a:rPr lang="es-ES" noProof="0"/>
              <a:t>Resulta difícil analizar patrones o tendencias</a:t>
            </a:r>
          </a:p>
          <a:p>
            <a:pPr lvl="1"/>
            <a:endParaRPr lang="es-ES" noProof="0"/>
          </a:p>
          <a:p>
            <a:r>
              <a:rPr lang="es-ES" noProof="0"/>
              <a:t>=&gt; Es necesario revisar su uso en conjunción con otras de las líneas futuras propuestas</a:t>
            </a:r>
          </a:p>
          <a:p>
            <a:pPr lvl="1"/>
            <a:r>
              <a:rPr lang="es-ES" noProof="0"/>
              <a:t>Es posible que una distancia venga mejor para una tarea u otra</a:t>
            </a:r>
          </a:p>
        </p:txBody>
      </p:sp>
      <p:graphicFrame>
        <p:nvGraphicFramePr>
          <p:cNvPr id="6" name="Diagram 5">
            <a:extLst>
              <a:ext uri="{FF2B5EF4-FFF2-40B4-BE49-F238E27FC236}">
                <a16:creationId xmlns:a16="http://schemas.microsoft.com/office/drawing/2014/main" id="{36FCAB65-F580-C9DA-1106-484333615D69}"/>
              </a:ext>
            </a:extLst>
          </p:cNvPr>
          <p:cNvGraphicFramePr/>
          <p:nvPr>
            <p:extLst>
              <p:ext uri="{D42A27DB-BD31-4B8C-83A1-F6EECF244321}">
                <p14:modId xmlns:p14="http://schemas.microsoft.com/office/powerpoint/2010/main" val="2985619872"/>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Group 1">
            <a:extLst>
              <a:ext uri="{FF2B5EF4-FFF2-40B4-BE49-F238E27FC236}">
                <a16:creationId xmlns:a16="http://schemas.microsoft.com/office/drawing/2014/main" id="{C9CE3BFC-255B-85D9-9433-9000C9A412C7}"/>
              </a:ext>
            </a:extLst>
          </p:cNvPr>
          <p:cNvGrpSpPr/>
          <p:nvPr/>
        </p:nvGrpSpPr>
        <p:grpSpPr>
          <a:xfrm>
            <a:off x="10491016" y="1109245"/>
            <a:ext cx="1561703" cy="948856"/>
            <a:chOff x="9909001" y="1268642"/>
            <a:chExt cx="1561703" cy="948856"/>
          </a:xfrm>
        </p:grpSpPr>
        <p:sp>
          <p:nvSpPr>
            <p:cNvPr id="3" name="Freeform: Shape 2">
              <a:extLst>
                <a:ext uri="{FF2B5EF4-FFF2-40B4-BE49-F238E27FC236}">
                  <a16:creationId xmlns:a16="http://schemas.microsoft.com/office/drawing/2014/main" id="{E06E7FF2-6E12-056D-951E-92E676CD6E28}"/>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 name="TextBox 3">
              <a:extLst>
                <a:ext uri="{FF2B5EF4-FFF2-40B4-BE49-F238E27FC236}">
                  <a16:creationId xmlns:a16="http://schemas.microsoft.com/office/drawing/2014/main" id="{80F5EC38-32E6-21A7-6D0E-B8D16B4DFA67}"/>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8612432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848BAC1E-BC9A-C9E3-B322-7863726ED39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2EA007B-B1F9-746E-BB18-E549F9101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58234D2B-1EA8-2FA4-2EBC-0F2748FE40C8}"/>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1C0A9BCA-3D01-9BE1-6E73-77719E9D56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5810809E-5FA5-AF51-D9F7-BBBA5E2FB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87785C-0F60-9916-BCF9-24DA50217065}"/>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b="1" noProof="0"/>
              <a:t>Discusión crítica</a:t>
            </a:r>
          </a:p>
          <a:p>
            <a:pPr marL="514350" indent="-514350">
              <a:buAutoNum type="arabicPeriod"/>
            </a:pPr>
            <a:r>
              <a:rPr lang="es-ES" sz="2200"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2A0D0B5A-4526-C749-402E-9FE37D59283E}"/>
              </a:ext>
            </a:extLst>
          </p:cNvPr>
          <p:cNvSpPr>
            <a:spLocks noGrp="1"/>
          </p:cNvSpPr>
          <p:nvPr>
            <p:ph type="sldNum" sz="quarter" idx="12"/>
          </p:nvPr>
        </p:nvSpPr>
        <p:spPr/>
        <p:txBody>
          <a:bodyPr/>
          <a:lstStyle/>
          <a:p>
            <a:fld id="{1A06E274-3D30-4D47-98D0-0581248BD0B1}" type="slidenum">
              <a:rPr lang="es-ES" noProof="0" smtClean="0"/>
              <a:t>66</a:t>
            </a:fld>
            <a:endParaRPr lang="es-ES" noProof="0"/>
          </a:p>
        </p:txBody>
      </p:sp>
      <p:graphicFrame>
        <p:nvGraphicFramePr>
          <p:cNvPr id="4" name="Diagram 3">
            <a:extLst>
              <a:ext uri="{FF2B5EF4-FFF2-40B4-BE49-F238E27FC236}">
                <a16:creationId xmlns:a16="http://schemas.microsoft.com/office/drawing/2014/main" id="{49F68B99-A0EB-D515-CC62-5BD267E50D3B}"/>
              </a:ext>
            </a:extLst>
          </p:cNvPr>
          <p:cNvGraphicFramePr/>
          <p:nvPr>
            <p:extLst>
              <p:ext uri="{D42A27DB-BD31-4B8C-83A1-F6EECF244321}">
                <p14:modId xmlns:p14="http://schemas.microsoft.com/office/powerpoint/2010/main" val="3314512268"/>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76750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EDDBA413-F017-B57A-5848-25A8FED6D9B1}"/>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F30E5B-B485-555E-691B-4F0CA2B453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1F197C19-B924-C6C7-24D8-8CD38419FE69}"/>
              </a:ext>
            </a:extLst>
          </p:cNvPr>
          <p:cNvSpPr>
            <a:spLocks noGrp="1"/>
          </p:cNvSpPr>
          <p:nvPr>
            <p:ph type="title"/>
          </p:nvPr>
        </p:nvSpPr>
        <p:spPr>
          <a:xfrm>
            <a:off x="841248" y="426720"/>
            <a:ext cx="10506456" cy="1919141"/>
          </a:xfrm>
        </p:spPr>
        <p:txBody>
          <a:bodyPr anchor="b">
            <a:normAutofit/>
          </a:bodyPr>
          <a:lstStyle/>
          <a:p>
            <a:r>
              <a:rPr lang="es-ES" sz="6000" b="1" noProof="0"/>
              <a:t>Discusión crítica</a:t>
            </a:r>
          </a:p>
        </p:txBody>
      </p:sp>
      <p:sp>
        <p:nvSpPr>
          <p:cNvPr id="12" name="Rectangle 11">
            <a:extLst>
              <a:ext uri="{FF2B5EF4-FFF2-40B4-BE49-F238E27FC236}">
                <a16:creationId xmlns:a16="http://schemas.microsoft.com/office/drawing/2014/main" id="{58936E79-A102-C112-1AEB-55847DB40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0E158BD2-DD49-334B-D504-1EA6686F16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C46DB0A-5590-18E8-4A88-E5E82EEAF171}"/>
              </a:ext>
            </a:extLst>
          </p:cNvPr>
          <p:cNvSpPr>
            <a:spLocks noGrp="1"/>
          </p:cNvSpPr>
          <p:nvPr>
            <p:ph idx="1"/>
          </p:nvPr>
        </p:nvSpPr>
        <p:spPr>
          <a:xfrm>
            <a:off x="841248" y="3337269"/>
            <a:ext cx="10509504" cy="2905686"/>
          </a:xfrm>
        </p:spPr>
        <p:txBody>
          <a:bodyPr>
            <a:normAutofit fontScale="40000" lnSpcReduction="20000"/>
          </a:bodyPr>
          <a:lstStyle/>
          <a:p>
            <a:r>
              <a:rPr lang="es-ES" sz="4600" b="1" noProof="0">
                <a:latin typeface="Aptos (Body)"/>
              </a:rPr>
              <a:t>Integración de </a:t>
            </a:r>
            <a:r>
              <a:rPr lang="es-ES" sz="4600" b="1" noProof="0" err="1">
                <a:latin typeface="Aptos (Body)"/>
              </a:rPr>
              <a:t>MPlot</a:t>
            </a:r>
            <a:r>
              <a:rPr lang="es-ES" sz="4600" b="1" noProof="0">
                <a:latin typeface="Aptos (Body)"/>
              </a:rPr>
              <a:t> en </a:t>
            </a:r>
            <a:r>
              <a:rPr lang="es-ES" sz="4600" b="1" noProof="0" err="1">
                <a:latin typeface="Aptos (Body)"/>
              </a:rPr>
              <a:t>DeepVATS</a:t>
            </a:r>
            <a:endParaRPr lang="es-ES" sz="4600" noProof="0">
              <a:latin typeface="Aptos (Body)"/>
            </a:endParaRPr>
          </a:p>
          <a:p>
            <a:pPr lvl="1"/>
            <a:r>
              <a:rPr lang="es-ES" sz="4600" noProof="0">
                <a:latin typeface="Aptos (Body)"/>
              </a:rPr>
              <a:t>Se obtuvieron</a:t>
            </a:r>
            <a:r>
              <a:rPr lang="es-ES" sz="4600" b="1" noProof="0">
                <a:latin typeface="Aptos (Body)"/>
              </a:rPr>
              <a:t> mejoras </a:t>
            </a:r>
            <a:r>
              <a:rPr lang="es-ES" sz="4600" noProof="0">
                <a:latin typeface="Aptos (Body)"/>
              </a:rPr>
              <a:t>en términos de interpretabilidad y eficiencia computacional</a:t>
            </a:r>
          </a:p>
          <a:p>
            <a:pPr lvl="1"/>
            <a:r>
              <a:rPr lang="es-ES" sz="4600" noProof="0">
                <a:latin typeface="Aptos (Body)"/>
              </a:rPr>
              <a:t>Sólo admite series </a:t>
            </a:r>
            <a:r>
              <a:rPr lang="es-ES" sz="4600" b="1" noProof="0">
                <a:latin typeface="Aptos (Body)"/>
              </a:rPr>
              <a:t>univariantes</a:t>
            </a:r>
          </a:p>
          <a:p>
            <a:pPr lvl="1"/>
            <a:r>
              <a:rPr lang="es-ES" sz="4600" b="1" noProof="0">
                <a:latin typeface="Aptos (Body)"/>
              </a:rPr>
              <a:t>Depende </a:t>
            </a:r>
            <a:r>
              <a:rPr lang="es-ES" sz="4600" noProof="0">
                <a:latin typeface="Aptos (Body)"/>
              </a:rPr>
              <a:t>rígidamente del tamaño de la ventana. </a:t>
            </a:r>
          </a:p>
          <a:p>
            <a:pPr lvl="2"/>
            <a:r>
              <a:rPr lang="es-ES" sz="4600" noProof="0">
                <a:latin typeface="Aptos (Body)"/>
              </a:rPr>
              <a:t>Solucionable añadiendo </a:t>
            </a:r>
            <a:r>
              <a:rPr lang="es-ES" sz="4600" noProof="0" err="1">
                <a:latin typeface="Aptos (Body)"/>
              </a:rPr>
              <a:t>MPlot</a:t>
            </a:r>
            <a:r>
              <a:rPr lang="es-ES" sz="4600" noProof="0">
                <a:latin typeface="Aptos (Body)"/>
              </a:rPr>
              <a:t> multifocal. Difícil de integrar, código original en MATLAB.</a:t>
            </a:r>
            <a:r>
              <a:rPr lang="es-ES" sz="4600" b="1" noProof="0">
                <a:latin typeface="Aptos (Body)"/>
              </a:rPr>
              <a:t> </a:t>
            </a:r>
          </a:p>
          <a:p>
            <a:r>
              <a:rPr lang="es-ES" sz="4600" b="1" noProof="0">
                <a:latin typeface="Aptos (Body)"/>
              </a:rPr>
              <a:t>Integración de MOMENT en </a:t>
            </a:r>
            <a:r>
              <a:rPr lang="es-ES" sz="4600" b="1" noProof="0" err="1">
                <a:latin typeface="Aptos (Body)"/>
              </a:rPr>
              <a:t>DeepVATS</a:t>
            </a:r>
            <a:endParaRPr lang="es-ES" sz="4600" b="1" noProof="0">
              <a:latin typeface="Aptos (Body)"/>
            </a:endParaRPr>
          </a:p>
          <a:p>
            <a:pPr lvl="1"/>
            <a:r>
              <a:rPr lang="es-ES" sz="4600" b="1" noProof="0">
                <a:latin typeface="Aptos (Body)"/>
              </a:rPr>
              <a:t>Selección del conjunto de datos. </a:t>
            </a:r>
            <a:r>
              <a:rPr lang="es-ES" sz="4600" noProof="0">
                <a:latin typeface="Aptos (Body)"/>
              </a:rPr>
              <a:t>Se han usado muy pocos conjuntos de datos para comparar con el análisis original de la aplicación. Sería interesante comparar con otras series temporales de la TS Pile, donde MOMENT ha demostrado su eficacia.</a:t>
            </a:r>
            <a:endParaRPr lang="es-ES" sz="4600" b="1" noProof="0">
              <a:latin typeface="Aptos (Body)"/>
            </a:endParaRPr>
          </a:p>
          <a:p>
            <a:pPr lvl="1"/>
            <a:r>
              <a:rPr lang="es-ES" sz="4600" b="1" noProof="0">
                <a:latin typeface="Aptos (Body)"/>
              </a:rPr>
              <a:t>MOMENT está diseñada para ser usada en modo </a:t>
            </a:r>
            <a:r>
              <a:rPr lang="es-ES" sz="4600" b="1" noProof="0" err="1">
                <a:latin typeface="Aptos (Body)"/>
              </a:rPr>
              <a:t>zero-shot</a:t>
            </a:r>
            <a:r>
              <a:rPr lang="es-ES" sz="4600" noProof="0">
                <a:latin typeface="Aptos (Body)"/>
              </a:rPr>
              <a:t> en tareas de predicción, clasificación y detección de anomalías. Sin embargo, los resultados no concuerdan. Esto lleva a pensar que sería aconsejable revisar las técnicas de ajuste fino usadas.</a:t>
            </a:r>
            <a:endParaRPr lang="es-ES" sz="4600" b="1" noProof="0">
              <a:latin typeface="Aptos (Body)"/>
            </a:endParaRPr>
          </a:p>
          <a:p>
            <a:pPr lvl="1"/>
            <a:endParaRPr lang="es-ES" sz="2000" b="1" noProof="0"/>
          </a:p>
        </p:txBody>
      </p:sp>
      <p:sp>
        <p:nvSpPr>
          <p:cNvPr id="4" name="Slide Number Placeholder 3">
            <a:extLst>
              <a:ext uri="{FF2B5EF4-FFF2-40B4-BE49-F238E27FC236}">
                <a16:creationId xmlns:a16="http://schemas.microsoft.com/office/drawing/2014/main" id="{DB78FCD7-24C8-AA33-5187-F463275B9DDA}"/>
              </a:ext>
            </a:extLst>
          </p:cNvPr>
          <p:cNvSpPr>
            <a:spLocks noGrp="1"/>
          </p:cNvSpPr>
          <p:nvPr>
            <p:ph type="sldNum" sz="quarter" idx="12"/>
          </p:nvPr>
        </p:nvSpPr>
        <p:spPr/>
        <p:txBody>
          <a:bodyPr/>
          <a:lstStyle/>
          <a:p>
            <a:fld id="{1A06E274-3D30-4D47-98D0-0581248BD0B1}" type="slidenum">
              <a:rPr lang="es-ES" noProof="0" smtClean="0"/>
              <a:t>67</a:t>
            </a:fld>
            <a:endParaRPr lang="es-ES" noProof="0"/>
          </a:p>
        </p:txBody>
      </p:sp>
      <p:graphicFrame>
        <p:nvGraphicFramePr>
          <p:cNvPr id="6" name="Diagram 5">
            <a:extLst>
              <a:ext uri="{FF2B5EF4-FFF2-40B4-BE49-F238E27FC236}">
                <a16:creationId xmlns:a16="http://schemas.microsoft.com/office/drawing/2014/main" id="{86C596F0-4B58-E06E-0635-C597A883301E}"/>
              </a:ext>
            </a:extLst>
          </p:cNvPr>
          <p:cNvGraphicFramePr/>
          <p:nvPr>
            <p:extLst>
              <p:ext uri="{D42A27DB-BD31-4B8C-83A1-F6EECF244321}">
                <p14:modId xmlns:p14="http://schemas.microsoft.com/office/powerpoint/2010/main" val="1244216254"/>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reeform: Shape 1">
            <a:extLst>
              <a:ext uri="{FF2B5EF4-FFF2-40B4-BE49-F238E27FC236}">
                <a16:creationId xmlns:a16="http://schemas.microsoft.com/office/drawing/2014/main" id="{07C2BE16-778B-5004-40D2-3CF68FAEDFBE}"/>
              </a:ext>
            </a:extLst>
          </p:cNvPr>
          <p:cNvSpPr/>
          <p:nvPr/>
        </p:nvSpPr>
        <p:spPr>
          <a:xfrm>
            <a:off x="9743578" y="1551964"/>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grpSp>
        <p:nvGrpSpPr>
          <p:cNvPr id="7" name="Group 6">
            <a:extLst>
              <a:ext uri="{FF2B5EF4-FFF2-40B4-BE49-F238E27FC236}">
                <a16:creationId xmlns:a16="http://schemas.microsoft.com/office/drawing/2014/main" id="{BD427A96-1460-48EF-623D-B03F130ADAA9}"/>
              </a:ext>
            </a:extLst>
          </p:cNvPr>
          <p:cNvGrpSpPr/>
          <p:nvPr/>
        </p:nvGrpSpPr>
        <p:grpSpPr>
          <a:xfrm>
            <a:off x="9839261" y="1587820"/>
            <a:ext cx="1561703" cy="939723"/>
            <a:chOff x="3393450" y="3860739"/>
            <a:chExt cx="1561703" cy="939723"/>
          </a:xfrm>
        </p:grpSpPr>
        <p:sp>
          <p:nvSpPr>
            <p:cNvPr id="8" name="Freeform: Shape 7">
              <a:extLst>
                <a:ext uri="{FF2B5EF4-FFF2-40B4-BE49-F238E27FC236}">
                  <a16:creationId xmlns:a16="http://schemas.microsoft.com/office/drawing/2014/main" id="{AACD5A98-57D7-C654-F442-273883E0B360}"/>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51A7C549-0EE5-9260-41EE-EF58691133D3}"/>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grpSp>
        <p:nvGrpSpPr>
          <p:cNvPr id="11" name="Group 10">
            <a:extLst>
              <a:ext uri="{FF2B5EF4-FFF2-40B4-BE49-F238E27FC236}">
                <a16:creationId xmlns:a16="http://schemas.microsoft.com/office/drawing/2014/main" id="{D2021157-9A3B-8A53-5700-4C716A3143CE}"/>
              </a:ext>
            </a:extLst>
          </p:cNvPr>
          <p:cNvGrpSpPr/>
          <p:nvPr/>
        </p:nvGrpSpPr>
        <p:grpSpPr>
          <a:xfrm>
            <a:off x="10050793" y="1587820"/>
            <a:ext cx="1561703" cy="948856"/>
            <a:chOff x="9909001" y="1268642"/>
            <a:chExt cx="1561703" cy="948856"/>
          </a:xfrm>
        </p:grpSpPr>
        <p:sp>
          <p:nvSpPr>
            <p:cNvPr id="13" name="Freeform: Shape 12">
              <a:extLst>
                <a:ext uri="{FF2B5EF4-FFF2-40B4-BE49-F238E27FC236}">
                  <a16:creationId xmlns:a16="http://schemas.microsoft.com/office/drawing/2014/main" id="{B8DC2B23-A644-65A6-900C-9EE406884047}"/>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95932ADC-A694-D67A-C719-C0C1D674463A}"/>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6123709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251BE80-D3F1-53E7-5604-CFB50E51375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34D94C-380B-7B9F-6F5F-8441159C9635}"/>
              </a:ext>
            </a:extLst>
          </p:cNvPr>
          <p:cNvSpPr>
            <a:spLocks noGrp="1"/>
          </p:cNvSpPr>
          <p:nvPr>
            <p:ph type="title"/>
          </p:nvPr>
        </p:nvSpPr>
        <p:spPr/>
        <p:txBody>
          <a:bodyPr anchor="b">
            <a:normAutofit/>
          </a:bodyPr>
          <a:lstStyle/>
          <a:p>
            <a:r>
              <a:rPr lang="es-ES" sz="6000" b="1" noProof="0"/>
              <a:t>Discusión crítica</a:t>
            </a:r>
          </a:p>
        </p:txBody>
      </p:sp>
      <p:sp>
        <p:nvSpPr>
          <p:cNvPr id="3" name="Content Placeholder 2">
            <a:extLst>
              <a:ext uri="{FF2B5EF4-FFF2-40B4-BE49-F238E27FC236}">
                <a16:creationId xmlns:a16="http://schemas.microsoft.com/office/drawing/2014/main" id="{49F71BE5-FBD7-192F-A8AB-7388CD4F412D}"/>
              </a:ext>
            </a:extLst>
          </p:cNvPr>
          <p:cNvSpPr>
            <a:spLocks noGrp="1"/>
          </p:cNvSpPr>
          <p:nvPr>
            <p:ph idx="1"/>
          </p:nvPr>
        </p:nvSpPr>
        <p:spPr/>
        <p:txBody>
          <a:bodyPr>
            <a:noAutofit/>
          </a:bodyPr>
          <a:lstStyle/>
          <a:p>
            <a:r>
              <a:rPr lang="es-ES" sz="2200" noProof="0"/>
              <a:t>Problemas por solventar:</a:t>
            </a:r>
          </a:p>
          <a:p>
            <a:pPr lvl="1"/>
            <a:r>
              <a:rPr lang="es-ES" sz="2200" b="1" noProof="0"/>
              <a:t>Limitaciones de escalabilidad</a:t>
            </a:r>
          </a:p>
          <a:p>
            <a:pPr lvl="2"/>
            <a:r>
              <a:rPr lang="es-ES" sz="2200" noProof="0"/>
              <a:t>No se ha solucionado el análisis con MTSAE o MOMENT de series largas. </a:t>
            </a:r>
          </a:p>
          <a:p>
            <a:pPr lvl="2"/>
            <a:r>
              <a:rPr lang="es-ES" sz="2200" noProof="0"/>
              <a:t>Sí se ha conseguido el análisis previo con MPLOT. </a:t>
            </a:r>
          </a:p>
          <a:p>
            <a:pPr lvl="1"/>
            <a:r>
              <a:rPr lang="es-ES" sz="2200" b="1" noProof="0"/>
              <a:t>Precisión del espacio latente</a:t>
            </a:r>
          </a:p>
          <a:p>
            <a:pPr lvl="2"/>
            <a:r>
              <a:rPr lang="es-ES" sz="2200" noProof="0"/>
              <a:t>Mejorar el proceso de ajuste fino para ganar precisión en las proyecciones del espacio latente de MOMENT.</a:t>
            </a:r>
          </a:p>
          <a:p>
            <a:pPr lvl="1"/>
            <a:r>
              <a:rPr lang="es-ES" sz="2200" b="1" noProof="0"/>
              <a:t>Análisis previo de series temporales multivariables</a:t>
            </a:r>
          </a:p>
          <a:p>
            <a:pPr lvl="2"/>
            <a:r>
              <a:rPr lang="es-ES" sz="2200" noProof="0"/>
              <a:t>Para garantizar la unión real de DL y DM, deberíamos integrar los </a:t>
            </a:r>
            <a:r>
              <a:rPr lang="es-ES" sz="2200" noProof="0" err="1"/>
              <a:t>MPlot</a:t>
            </a:r>
            <a:r>
              <a:rPr lang="es-ES" sz="2200" noProof="0"/>
              <a:t> multidimensionales.</a:t>
            </a:r>
          </a:p>
        </p:txBody>
      </p:sp>
      <p:sp>
        <p:nvSpPr>
          <p:cNvPr id="4" name="Slide Number Placeholder 3">
            <a:extLst>
              <a:ext uri="{FF2B5EF4-FFF2-40B4-BE49-F238E27FC236}">
                <a16:creationId xmlns:a16="http://schemas.microsoft.com/office/drawing/2014/main" id="{ADEF94F1-1017-8D19-1DE9-6D934324C161}"/>
              </a:ext>
            </a:extLst>
          </p:cNvPr>
          <p:cNvSpPr>
            <a:spLocks noGrp="1"/>
          </p:cNvSpPr>
          <p:nvPr>
            <p:ph type="sldNum" sz="quarter" idx="12"/>
          </p:nvPr>
        </p:nvSpPr>
        <p:spPr/>
        <p:txBody>
          <a:bodyPr/>
          <a:lstStyle/>
          <a:p>
            <a:fld id="{1A06E274-3D30-4D47-98D0-0581248BD0B1}" type="slidenum">
              <a:rPr lang="es-ES" noProof="0" smtClean="0"/>
              <a:t>68</a:t>
            </a:fld>
            <a:endParaRPr lang="es-ES" noProof="0"/>
          </a:p>
        </p:txBody>
      </p:sp>
      <p:graphicFrame>
        <p:nvGraphicFramePr>
          <p:cNvPr id="6" name="Diagram 5">
            <a:extLst>
              <a:ext uri="{FF2B5EF4-FFF2-40B4-BE49-F238E27FC236}">
                <a16:creationId xmlns:a16="http://schemas.microsoft.com/office/drawing/2014/main" id="{68E2D1F4-4137-5604-A899-E10AF693FB0C}"/>
              </a:ext>
            </a:extLst>
          </p:cNvPr>
          <p:cNvGraphicFramePr/>
          <p:nvPr>
            <p:extLst>
              <p:ext uri="{D42A27DB-BD31-4B8C-83A1-F6EECF244321}">
                <p14:modId xmlns:p14="http://schemas.microsoft.com/office/powerpoint/2010/main" val="151219501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reeform: Shape 1">
            <a:extLst>
              <a:ext uri="{FF2B5EF4-FFF2-40B4-BE49-F238E27FC236}">
                <a16:creationId xmlns:a16="http://schemas.microsoft.com/office/drawing/2014/main" id="{C24C13E1-2326-A5FF-BB0D-9C3FA24D959C}"/>
              </a:ext>
            </a:extLst>
          </p:cNvPr>
          <p:cNvSpPr/>
          <p:nvPr/>
        </p:nvSpPr>
        <p:spPr>
          <a:xfrm>
            <a:off x="9743578" y="1551964"/>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grpSp>
        <p:nvGrpSpPr>
          <p:cNvPr id="7" name="Group 6">
            <a:extLst>
              <a:ext uri="{FF2B5EF4-FFF2-40B4-BE49-F238E27FC236}">
                <a16:creationId xmlns:a16="http://schemas.microsoft.com/office/drawing/2014/main" id="{20CEDCAB-BC39-644B-8ADC-6BB5AE9F41C1}"/>
              </a:ext>
            </a:extLst>
          </p:cNvPr>
          <p:cNvGrpSpPr/>
          <p:nvPr/>
        </p:nvGrpSpPr>
        <p:grpSpPr>
          <a:xfrm>
            <a:off x="9839261" y="1587820"/>
            <a:ext cx="1561703" cy="939723"/>
            <a:chOff x="3393450" y="3860739"/>
            <a:chExt cx="1561703" cy="939723"/>
          </a:xfrm>
        </p:grpSpPr>
        <p:sp>
          <p:nvSpPr>
            <p:cNvPr id="8" name="Freeform: Shape 7">
              <a:extLst>
                <a:ext uri="{FF2B5EF4-FFF2-40B4-BE49-F238E27FC236}">
                  <a16:creationId xmlns:a16="http://schemas.microsoft.com/office/drawing/2014/main" id="{F07B174C-62A9-4240-3CD4-C8E6192F296D}"/>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438C6816-4FFB-0E8A-68FE-5F6072CEB2F9}"/>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grpSp>
        <p:nvGrpSpPr>
          <p:cNvPr id="11" name="Group 10">
            <a:extLst>
              <a:ext uri="{FF2B5EF4-FFF2-40B4-BE49-F238E27FC236}">
                <a16:creationId xmlns:a16="http://schemas.microsoft.com/office/drawing/2014/main" id="{BA39E2BE-7B94-7FE8-8786-B148985FB0D7}"/>
              </a:ext>
            </a:extLst>
          </p:cNvPr>
          <p:cNvGrpSpPr/>
          <p:nvPr/>
        </p:nvGrpSpPr>
        <p:grpSpPr>
          <a:xfrm>
            <a:off x="10050793" y="1587820"/>
            <a:ext cx="1561703" cy="948856"/>
            <a:chOff x="9909001" y="1268642"/>
            <a:chExt cx="1561703" cy="948856"/>
          </a:xfrm>
        </p:grpSpPr>
        <p:sp>
          <p:nvSpPr>
            <p:cNvPr id="13" name="Freeform: Shape 12">
              <a:extLst>
                <a:ext uri="{FF2B5EF4-FFF2-40B4-BE49-F238E27FC236}">
                  <a16:creationId xmlns:a16="http://schemas.microsoft.com/office/drawing/2014/main" id="{6187EEFC-012E-1AC2-4AF1-DA2FDEBA0928}"/>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3B5CA54D-F5DD-9BB1-ACFB-533D1F06F925}"/>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9947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7C235251-96C0-6093-7251-14F992083059}"/>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54B6316-8BFF-C109-A37A-BC438D103D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D680D6BA-5210-C3BF-5502-DF2A87B6480D}"/>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4230546E-A432-012A-B32F-94E6FAF3D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21BA9A43-D610-929F-905D-7D82DF075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CB5D3B29-84FE-8D3F-0FA4-20B7CE4FE396}"/>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b="1" noProof="0"/>
              <a:t>Aplicaciones practicas</a:t>
            </a:r>
          </a:p>
          <a:p>
            <a:pPr marL="514350" indent="-514350">
              <a:buAutoNum type="arabicPeriod"/>
            </a:pPr>
            <a:r>
              <a:rPr lang="es-ES" sz="2200" noProof="0"/>
              <a:t>Conclusiones y trabajo futuro</a:t>
            </a:r>
          </a:p>
        </p:txBody>
      </p:sp>
      <p:sp>
        <p:nvSpPr>
          <p:cNvPr id="6" name="Slide Number Placeholder 5">
            <a:extLst>
              <a:ext uri="{FF2B5EF4-FFF2-40B4-BE49-F238E27FC236}">
                <a16:creationId xmlns:a16="http://schemas.microsoft.com/office/drawing/2014/main" id="{06C3B3D1-4A80-B236-AE96-21BE85EA2558}"/>
              </a:ext>
            </a:extLst>
          </p:cNvPr>
          <p:cNvSpPr>
            <a:spLocks noGrp="1"/>
          </p:cNvSpPr>
          <p:nvPr>
            <p:ph type="sldNum" sz="quarter" idx="12"/>
          </p:nvPr>
        </p:nvSpPr>
        <p:spPr/>
        <p:txBody>
          <a:bodyPr/>
          <a:lstStyle/>
          <a:p>
            <a:fld id="{1A06E274-3D30-4D47-98D0-0581248BD0B1}" type="slidenum">
              <a:rPr lang="es-ES" noProof="0" smtClean="0"/>
              <a:t>69</a:t>
            </a:fld>
            <a:endParaRPr lang="es-ES" noProof="0"/>
          </a:p>
        </p:txBody>
      </p:sp>
    </p:spTree>
    <p:extLst>
      <p:ext uri="{BB962C8B-B14F-4D97-AF65-F5344CB8AC3E}">
        <p14:creationId xmlns:p14="http://schemas.microsoft.com/office/powerpoint/2010/main" val="2194625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E3C680E-DD6C-15C0-E955-2CEC6E35CA0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B6E1EE81-B25B-A86B-8790-47BBB5E0B65E}"/>
              </a:ext>
            </a:extLst>
          </p:cNvPr>
          <p:cNvSpPr>
            <a:spLocks noGrp="1"/>
          </p:cNvSpPr>
          <p:nvPr>
            <p:ph type="title"/>
          </p:nvPr>
        </p:nvSpPr>
        <p:spPr/>
        <p:txBody>
          <a:bodyPr anchor="b">
            <a:normAutofit/>
          </a:bodyPr>
          <a:lstStyle/>
          <a:p>
            <a:r>
              <a:rPr lang="es-ES" sz="5000" b="1" noProof="0"/>
              <a:t>Análisis visual</a:t>
            </a:r>
          </a:p>
        </p:txBody>
      </p:sp>
      <p:sp>
        <p:nvSpPr>
          <p:cNvPr id="2" name="Content Placeholder 1">
            <a:extLst>
              <a:ext uri="{FF2B5EF4-FFF2-40B4-BE49-F238E27FC236}">
                <a16:creationId xmlns:a16="http://schemas.microsoft.com/office/drawing/2014/main" id="{0D15E4E8-8E7C-8A3A-8F9E-5E6815387D96}"/>
              </a:ext>
            </a:extLst>
          </p:cNvPr>
          <p:cNvSpPr>
            <a:spLocks noGrp="1"/>
          </p:cNvSpPr>
          <p:nvPr>
            <p:ph idx="1"/>
          </p:nvPr>
        </p:nvSpPr>
        <p:spPr/>
        <p:txBody>
          <a:bodyPr/>
          <a:lstStyle/>
          <a:p>
            <a:r>
              <a:rPr lang="es-ES" sz="2500" noProof="0" dirty="0"/>
              <a:t>Se pueden detectar patrones para entender comportamientos pasados y prever comportamientos futuros, permitiendo, por ejemplo:</a:t>
            </a:r>
          </a:p>
          <a:p>
            <a:pPr lvl="1"/>
            <a:r>
              <a:rPr lang="es-ES" sz="2500" noProof="0" dirty="0"/>
              <a:t>Evitar posibles problemas</a:t>
            </a:r>
          </a:p>
          <a:p>
            <a:pPr lvl="1"/>
            <a:r>
              <a:rPr lang="es-ES" sz="2500" noProof="0" dirty="0"/>
              <a:t>Monitorizar tratamiento de pacientes</a:t>
            </a:r>
          </a:p>
          <a:p>
            <a:pPr lvl="1"/>
            <a:r>
              <a:rPr lang="es-ES" sz="2500" noProof="0" dirty="0"/>
              <a:t>Predecir valores de mercado</a:t>
            </a:r>
          </a:p>
          <a:p>
            <a:pPr lvl="1"/>
            <a:r>
              <a:rPr lang="es-ES" sz="2500" noProof="0" dirty="0"/>
              <a:t>Gestionar almacenamiento de productos</a:t>
            </a:r>
          </a:p>
          <a:p>
            <a:endParaRPr lang="es-ES" noProof="0" dirty="0"/>
          </a:p>
        </p:txBody>
      </p:sp>
      <p:sp>
        <p:nvSpPr>
          <p:cNvPr id="6" name="Slide Number Placeholder 5">
            <a:extLst>
              <a:ext uri="{FF2B5EF4-FFF2-40B4-BE49-F238E27FC236}">
                <a16:creationId xmlns:a16="http://schemas.microsoft.com/office/drawing/2014/main" id="{60D777FC-2CA9-7069-91DC-CF7452559CEC}"/>
              </a:ext>
            </a:extLst>
          </p:cNvPr>
          <p:cNvSpPr>
            <a:spLocks noGrp="1"/>
          </p:cNvSpPr>
          <p:nvPr>
            <p:ph type="sldNum" sz="quarter" idx="12"/>
          </p:nvPr>
        </p:nvSpPr>
        <p:spPr/>
        <p:txBody>
          <a:bodyPr/>
          <a:lstStyle/>
          <a:p>
            <a:fld id="{1A06E274-3D30-4D47-98D0-0581248BD0B1}" type="slidenum">
              <a:rPr lang="es-ES" noProof="0" smtClean="0"/>
              <a:t>7</a:t>
            </a:fld>
            <a:endParaRPr lang="es-ES" noProof="0"/>
          </a:p>
        </p:txBody>
      </p:sp>
      <p:graphicFrame>
        <p:nvGraphicFramePr>
          <p:cNvPr id="4" name="Diagram 3">
            <a:extLst>
              <a:ext uri="{FF2B5EF4-FFF2-40B4-BE49-F238E27FC236}">
                <a16:creationId xmlns:a16="http://schemas.microsoft.com/office/drawing/2014/main" id="{0F29E72A-C71B-1930-544C-51332B91BF27}"/>
              </a:ext>
            </a:extLst>
          </p:cNvPr>
          <p:cNvGraphicFramePr/>
          <p:nvPr>
            <p:extLst>
              <p:ext uri="{D42A27DB-BD31-4B8C-83A1-F6EECF244321}">
                <p14:modId xmlns:p14="http://schemas.microsoft.com/office/powerpoint/2010/main" val="380868858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332238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31250E46-F168-E38A-AC45-75C7831E2C1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52D943C-B211-1758-AB64-9E9625A41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D730827F-A904-7933-B1A5-0925CF102D8D}"/>
              </a:ext>
            </a:extLst>
          </p:cNvPr>
          <p:cNvSpPr>
            <a:spLocks noGrp="1"/>
          </p:cNvSpPr>
          <p:nvPr>
            <p:ph type="title"/>
          </p:nvPr>
        </p:nvSpPr>
        <p:spPr>
          <a:xfrm>
            <a:off x="841248" y="426720"/>
            <a:ext cx="10506456" cy="1919141"/>
          </a:xfrm>
        </p:spPr>
        <p:txBody>
          <a:bodyPr anchor="b">
            <a:normAutofit/>
          </a:bodyPr>
          <a:lstStyle/>
          <a:p>
            <a:r>
              <a:rPr lang="es-ES" sz="6000" b="1" noProof="0"/>
              <a:t>Aplicaciones prácticas</a:t>
            </a:r>
          </a:p>
        </p:txBody>
      </p:sp>
      <p:sp>
        <p:nvSpPr>
          <p:cNvPr id="12" name="Rectangle 11">
            <a:extLst>
              <a:ext uri="{FF2B5EF4-FFF2-40B4-BE49-F238E27FC236}">
                <a16:creationId xmlns:a16="http://schemas.microsoft.com/office/drawing/2014/main" id="{12825C0F-9089-4FCB-1F9C-0A9A278AD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DC23FFD6-2F6F-4285-D19A-12E6A32FE7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CD913C5-12ED-8C0E-2137-F3FA22DA0203}"/>
              </a:ext>
            </a:extLst>
          </p:cNvPr>
          <p:cNvSpPr>
            <a:spLocks noGrp="1"/>
          </p:cNvSpPr>
          <p:nvPr>
            <p:ph idx="1"/>
          </p:nvPr>
        </p:nvSpPr>
        <p:spPr>
          <a:xfrm>
            <a:off x="841248" y="3337269"/>
            <a:ext cx="10509504" cy="2905686"/>
          </a:xfrm>
        </p:spPr>
        <p:txBody>
          <a:bodyPr>
            <a:normAutofit/>
          </a:bodyPr>
          <a:lstStyle/>
          <a:p>
            <a:r>
              <a:rPr lang="es-ES" sz="2400" noProof="0"/>
              <a:t>Análisis de sistemas eléctricos (</a:t>
            </a:r>
            <a:r>
              <a:rPr lang="es-ES" sz="2400" noProof="0" err="1"/>
              <a:t>e.g</a:t>
            </a:r>
            <a:r>
              <a:rPr lang="es-ES" sz="2400" noProof="0"/>
              <a:t>.: apagón)</a:t>
            </a:r>
          </a:p>
          <a:p>
            <a:r>
              <a:rPr lang="es-ES" sz="2400" noProof="0"/>
              <a:t>Análisis de comportamientos</a:t>
            </a:r>
          </a:p>
          <a:p>
            <a:r>
              <a:rPr lang="es-ES" sz="2400" noProof="0"/>
              <a:t>Análisis casi en tiempo real en salud (control de aplicación de medicamentos)</a:t>
            </a:r>
          </a:p>
          <a:p>
            <a:r>
              <a:rPr lang="es-ES" sz="2400" noProof="0"/>
              <a:t>Análisis de tráfico, gestión de recursos de transporte públicos</a:t>
            </a:r>
          </a:p>
          <a:p>
            <a:r>
              <a:rPr lang="es-ES" sz="2400" noProof="0"/>
              <a:t>Análisis de finanzas</a:t>
            </a:r>
          </a:p>
          <a:p>
            <a:endParaRPr lang="es-ES" sz="2400" noProof="0"/>
          </a:p>
          <a:p>
            <a:endParaRPr lang="es-ES" sz="2400" noProof="0"/>
          </a:p>
        </p:txBody>
      </p:sp>
      <p:sp>
        <p:nvSpPr>
          <p:cNvPr id="4" name="Slide Number Placeholder 3">
            <a:extLst>
              <a:ext uri="{FF2B5EF4-FFF2-40B4-BE49-F238E27FC236}">
                <a16:creationId xmlns:a16="http://schemas.microsoft.com/office/drawing/2014/main" id="{C9C865B0-8526-D965-5257-9D1D36C2B1E4}"/>
              </a:ext>
            </a:extLst>
          </p:cNvPr>
          <p:cNvSpPr>
            <a:spLocks noGrp="1"/>
          </p:cNvSpPr>
          <p:nvPr>
            <p:ph type="sldNum" sz="quarter" idx="12"/>
          </p:nvPr>
        </p:nvSpPr>
        <p:spPr/>
        <p:txBody>
          <a:bodyPr/>
          <a:lstStyle/>
          <a:p>
            <a:fld id="{1A06E274-3D30-4D47-98D0-0581248BD0B1}" type="slidenum">
              <a:rPr lang="es-ES" noProof="0" smtClean="0"/>
              <a:t>70</a:t>
            </a:fld>
            <a:endParaRPr lang="es-ES" noProof="0"/>
          </a:p>
        </p:txBody>
      </p:sp>
      <p:graphicFrame>
        <p:nvGraphicFramePr>
          <p:cNvPr id="6" name="Diagram 5">
            <a:extLst>
              <a:ext uri="{FF2B5EF4-FFF2-40B4-BE49-F238E27FC236}">
                <a16:creationId xmlns:a16="http://schemas.microsoft.com/office/drawing/2014/main" id="{184ACF55-4502-61B1-EBCC-9111FEA384E3}"/>
              </a:ext>
            </a:extLst>
          </p:cNvPr>
          <p:cNvGraphicFramePr/>
          <p:nvPr>
            <p:extLst>
              <p:ext uri="{D42A27DB-BD31-4B8C-83A1-F6EECF244321}">
                <p14:modId xmlns:p14="http://schemas.microsoft.com/office/powerpoint/2010/main" val="3725029416"/>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8777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EEEAFA"/>
        </a:solidFill>
        <a:effectLst/>
      </p:bgPr>
    </p:bg>
    <p:spTree>
      <p:nvGrpSpPr>
        <p:cNvPr id="1" name="">
          <a:extLst>
            <a:ext uri="{FF2B5EF4-FFF2-40B4-BE49-F238E27FC236}">
              <a16:creationId xmlns:a16="http://schemas.microsoft.com/office/drawing/2014/main" id="{6DCAB726-D356-1338-ABDF-52DD1E2C5DED}"/>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7468051-1CF2-BA41-4081-4389E03C82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979705DF-1C43-4233-203E-E8E5CABD923F}"/>
              </a:ext>
            </a:extLst>
          </p:cNvPr>
          <p:cNvSpPr>
            <a:spLocks noGrp="1"/>
          </p:cNvSpPr>
          <p:nvPr>
            <p:ph type="title"/>
          </p:nvPr>
        </p:nvSpPr>
        <p:spPr>
          <a:xfrm>
            <a:off x="841248" y="426720"/>
            <a:ext cx="10506456" cy="1919141"/>
          </a:xfrm>
        </p:spPr>
        <p:txBody>
          <a:bodyPr anchor="b">
            <a:normAutofit/>
          </a:bodyPr>
          <a:lstStyle/>
          <a:p>
            <a:r>
              <a:rPr lang="es-ES" sz="6000" b="1" noProof="0"/>
              <a:t>Contenido</a:t>
            </a:r>
          </a:p>
        </p:txBody>
      </p:sp>
      <p:sp>
        <p:nvSpPr>
          <p:cNvPr id="12" name="Rectangle 11">
            <a:extLst>
              <a:ext uri="{FF2B5EF4-FFF2-40B4-BE49-F238E27FC236}">
                <a16:creationId xmlns:a16="http://schemas.microsoft.com/office/drawing/2014/main" id="{33FE2024-0A2D-1BAA-FCAF-6E089316C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79546543-9252-BBCA-3894-170ACF209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013B24B-48E3-D516-5ED1-8C7F0FFC4954}"/>
              </a:ext>
            </a:extLst>
          </p:cNvPr>
          <p:cNvSpPr>
            <a:spLocks noGrp="1"/>
          </p:cNvSpPr>
          <p:nvPr>
            <p:ph idx="1"/>
          </p:nvPr>
        </p:nvSpPr>
        <p:spPr>
          <a:xfrm>
            <a:off x="841248" y="3337269"/>
            <a:ext cx="10509504" cy="2905686"/>
          </a:xfrm>
        </p:spPr>
        <p:txBody>
          <a:bodyPr>
            <a:normAutofit lnSpcReduction="10000"/>
          </a:bodyPr>
          <a:lstStyle/>
          <a:p>
            <a:pPr marL="514350" indent="-514350">
              <a:buAutoNum type="arabicPeriod"/>
            </a:pPr>
            <a:r>
              <a:rPr lang="es-ES" sz="2200" noProof="0"/>
              <a:t>Introducción</a:t>
            </a:r>
          </a:p>
          <a:p>
            <a:pPr marL="514350" indent="-514350">
              <a:buAutoNum type="arabicPeriod"/>
            </a:pPr>
            <a:r>
              <a:rPr lang="es-ES" sz="2200" noProof="0"/>
              <a:t>Hipótesis</a:t>
            </a:r>
          </a:p>
          <a:p>
            <a:pPr marL="514350" indent="-514350">
              <a:buAutoNum type="arabicPeriod"/>
            </a:pPr>
            <a:r>
              <a:rPr lang="es-ES" sz="2200" noProof="0"/>
              <a:t>Herramientas y metodología</a:t>
            </a:r>
          </a:p>
          <a:p>
            <a:pPr marL="514350" indent="-514350">
              <a:buAutoNum type="arabicPeriod"/>
            </a:pPr>
            <a:r>
              <a:rPr lang="es-ES" sz="2200" noProof="0"/>
              <a:t>Resultados experimentales</a:t>
            </a:r>
          </a:p>
          <a:p>
            <a:pPr marL="514350" indent="-514350">
              <a:buAutoNum type="arabicPeriod"/>
            </a:pPr>
            <a:r>
              <a:rPr lang="es-ES" sz="2200" noProof="0"/>
              <a:t>Discusión crítica</a:t>
            </a:r>
          </a:p>
          <a:p>
            <a:pPr marL="514350" indent="-514350">
              <a:buAutoNum type="arabicPeriod"/>
            </a:pPr>
            <a:r>
              <a:rPr lang="es-ES" sz="2200" noProof="0"/>
              <a:t>Aplicaciones practicas</a:t>
            </a:r>
          </a:p>
          <a:p>
            <a:pPr marL="514350" indent="-514350">
              <a:buAutoNum type="arabicPeriod"/>
            </a:pPr>
            <a:r>
              <a:rPr lang="es-ES" sz="2200" b="1" noProof="0"/>
              <a:t>Conclusiones y trabajo futuro</a:t>
            </a:r>
          </a:p>
        </p:txBody>
      </p:sp>
      <p:sp>
        <p:nvSpPr>
          <p:cNvPr id="6" name="Slide Number Placeholder 5">
            <a:extLst>
              <a:ext uri="{FF2B5EF4-FFF2-40B4-BE49-F238E27FC236}">
                <a16:creationId xmlns:a16="http://schemas.microsoft.com/office/drawing/2014/main" id="{DF616929-5033-4CB8-C049-7232BC085FEF}"/>
              </a:ext>
            </a:extLst>
          </p:cNvPr>
          <p:cNvSpPr>
            <a:spLocks noGrp="1"/>
          </p:cNvSpPr>
          <p:nvPr>
            <p:ph type="sldNum" sz="quarter" idx="12"/>
          </p:nvPr>
        </p:nvSpPr>
        <p:spPr/>
        <p:txBody>
          <a:bodyPr/>
          <a:lstStyle/>
          <a:p>
            <a:fld id="{1A06E274-3D30-4D47-98D0-0581248BD0B1}" type="slidenum">
              <a:rPr lang="es-ES" noProof="0" smtClean="0"/>
              <a:t>71</a:t>
            </a:fld>
            <a:endParaRPr lang="es-ES" noProof="0"/>
          </a:p>
        </p:txBody>
      </p:sp>
    </p:spTree>
    <p:extLst>
      <p:ext uri="{BB962C8B-B14F-4D97-AF65-F5344CB8AC3E}">
        <p14:creationId xmlns:p14="http://schemas.microsoft.com/office/powerpoint/2010/main" val="3764229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D44527CC-9D32-BDD1-94D2-E800F50E6BB4}"/>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051BF15-8EDE-8E61-50CF-562842219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78083A3C-A3A3-47B7-3202-D92244AB08F2}"/>
              </a:ext>
            </a:extLst>
          </p:cNvPr>
          <p:cNvSpPr>
            <a:spLocks noGrp="1"/>
          </p:cNvSpPr>
          <p:nvPr>
            <p:ph type="title"/>
          </p:nvPr>
        </p:nvSpPr>
        <p:spPr>
          <a:xfrm>
            <a:off x="841248" y="426720"/>
            <a:ext cx="10506456" cy="1919141"/>
          </a:xfrm>
        </p:spPr>
        <p:txBody>
          <a:bodyPr anchor="b">
            <a:normAutofit/>
          </a:bodyPr>
          <a:lstStyle/>
          <a:p>
            <a:r>
              <a:rPr lang="es-ES" sz="6000" b="1" noProof="0"/>
              <a:t>Conclusiones y trabajo futuro</a:t>
            </a:r>
          </a:p>
        </p:txBody>
      </p:sp>
      <p:sp>
        <p:nvSpPr>
          <p:cNvPr id="12" name="Rectangle 11">
            <a:extLst>
              <a:ext uri="{FF2B5EF4-FFF2-40B4-BE49-F238E27FC236}">
                <a16:creationId xmlns:a16="http://schemas.microsoft.com/office/drawing/2014/main" id="{A8793477-2C28-BD3F-B6F8-BB36C3C6A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120EA27C-B3CB-A9BB-E12D-5500A19E6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18AD4D15-D521-045E-E4CC-F8038A7DE139}"/>
              </a:ext>
            </a:extLst>
          </p:cNvPr>
          <p:cNvSpPr>
            <a:spLocks noGrp="1"/>
          </p:cNvSpPr>
          <p:nvPr>
            <p:ph idx="1"/>
          </p:nvPr>
        </p:nvSpPr>
        <p:spPr>
          <a:xfrm>
            <a:off x="841248" y="3337269"/>
            <a:ext cx="10509504" cy="2905686"/>
          </a:xfrm>
        </p:spPr>
        <p:txBody>
          <a:bodyPr>
            <a:normAutofit/>
          </a:bodyPr>
          <a:lstStyle/>
          <a:p>
            <a:r>
              <a:rPr lang="es-ES" sz="1800" noProof="0"/>
              <a:t>Tenemos una aplicación útil para el análisis de series temporales adaptada para</a:t>
            </a:r>
          </a:p>
          <a:p>
            <a:pPr lvl="1"/>
            <a:r>
              <a:rPr lang="es-ES" sz="1800" noProof="0"/>
              <a:t>Integrar </a:t>
            </a:r>
            <a:r>
              <a:rPr lang="es-ES" sz="1800" noProof="0" err="1"/>
              <a:t>MPlot</a:t>
            </a:r>
            <a:r>
              <a:rPr lang="es-ES" sz="1800" noProof="0"/>
              <a:t> y Matrix </a:t>
            </a:r>
            <a:r>
              <a:rPr lang="es-ES" sz="1800" noProof="0" err="1"/>
              <a:t>profile</a:t>
            </a:r>
            <a:r>
              <a:rPr lang="es-ES" sz="1800" noProof="0"/>
              <a:t>, </a:t>
            </a:r>
            <a:r>
              <a:rPr lang="es-ES" sz="1800" noProof="0" err="1"/>
              <a:t>versatilizando</a:t>
            </a:r>
            <a:r>
              <a:rPr lang="es-ES" sz="1800" noProof="0"/>
              <a:t> el uso de DM y DL de manera conjunta e interactiva</a:t>
            </a:r>
          </a:p>
          <a:p>
            <a:pPr lvl="1"/>
            <a:r>
              <a:rPr lang="es-ES" sz="1800" noProof="0"/>
              <a:t>Integrar distintos modelos + ajuste fino de modelos fundacionales</a:t>
            </a:r>
          </a:p>
          <a:p>
            <a:pPr lvl="1"/>
            <a:r>
              <a:rPr lang="es-ES" sz="1800" noProof="0"/>
              <a:t>Se le ha añadido también posibilidad de preprocesar los datos antes de pasárselos al modelo</a:t>
            </a:r>
          </a:p>
          <a:p>
            <a:r>
              <a:rPr lang="es-ES" sz="1800" noProof="0"/>
              <a:t>Se puede mejorar </a:t>
            </a:r>
          </a:p>
          <a:p>
            <a:pPr lvl="1"/>
            <a:r>
              <a:rPr lang="es-ES" sz="1800" noProof="0"/>
              <a:t>Escalabilidad</a:t>
            </a:r>
          </a:p>
          <a:p>
            <a:pPr lvl="1"/>
            <a:r>
              <a:rPr lang="es-ES" sz="1800" noProof="0"/>
              <a:t>Interpretabilidad</a:t>
            </a:r>
          </a:p>
          <a:p>
            <a:endParaRPr lang="es-ES" sz="2400" noProof="0"/>
          </a:p>
        </p:txBody>
      </p:sp>
      <p:sp>
        <p:nvSpPr>
          <p:cNvPr id="4" name="Slide Number Placeholder 3">
            <a:extLst>
              <a:ext uri="{FF2B5EF4-FFF2-40B4-BE49-F238E27FC236}">
                <a16:creationId xmlns:a16="http://schemas.microsoft.com/office/drawing/2014/main" id="{108CEB0A-92B7-EB70-5472-A7EECE8E394A}"/>
              </a:ext>
            </a:extLst>
          </p:cNvPr>
          <p:cNvSpPr>
            <a:spLocks noGrp="1"/>
          </p:cNvSpPr>
          <p:nvPr>
            <p:ph type="sldNum" sz="quarter" idx="12"/>
          </p:nvPr>
        </p:nvSpPr>
        <p:spPr/>
        <p:txBody>
          <a:bodyPr/>
          <a:lstStyle/>
          <a:p>
            <a:fld id="{1A06E274-3D30-4D47-98D0-0581248BD0B1}" type="slidenum">
              <a:rPr lang="es-ES" noProof="0" smtClean="0"/>
              <a:t>72</a:t>
            </a:fld>
            <a:endParaRPr lang="es-ES" noProof="0"/>
          </a:p>
        </p:txBody>
      </p:sp>
      <p:graphicFrame>
        <p:nvGraphicFramePr>
          <p:cNvPr id="6" name="Diagram 5">
            <a:extLst>
              <a:ext uri="{FF2B5EF4-FFF2-40B4-BE49-F238E27FC236}">
                <a16:creationId xmlns:a16="http://schemas.microsoft.com/office/drawing/2014/main" id="{E0EC352D-9381-5807-5AB0-C0187F1602C8}"/>
              </a:ext>
            </a:extLst>
          </p:cNvPr>
          <p:cNvGraphicFramePr/>
          <p:nvPr>
            <p:extLst>
              <p:ext uri="{D42A27DB-BD31-4B8C-83A1-F6EECF244321}">
                <p14:modId xmlns:p14="http://schemas.microsoft.com/office/powerpoint/2010/main" val="1574950754"/>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eform: Shape 1">
            <a:extLst>
              <a:ext uri="{FF2B5EF4-FFF2-40B4-BE49-F238E27FC236}">
                <a16:creationId xmlns:a16="http://schemas.microsoft.com/office/drawing/2014/main" id="{CEC1DB8B-2D13-EC8F-9EEA-6BE5994313CC}"/>
              </a:ext>
            </a:extLst>
          </p:cNvPr>
          <p:cNvSpPr/>
          <p:nvPr/>
        </p:nvSpPr>
        <p:spPr>
          <a:xfrm>
            <a:off x="8972613" y="5594339"/>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grpSp>
        <p:nvGrpSpPr>
          <p:cNvPr id="7" name="Group 6">
            <a:extLst>
              <a:ext uri="{FF2B5EF4-FFF2-40B4-BE49-F238E27FC236}">
                <a16:creationId xmlns:a16="http://schemas.microsoft.com/office/drawing/2014/main" id="{E865D4B8-5039-2B70-334E-88B9CF8F374F}"/>
              </a:ext>
            </a:extLst>
          </p:cNvPr>
          <p:cNvGrpSpPr/>
          <p:nvPr/>
        </p:nvGrpSpPr>
        <p:grpSpPr>
          <a:xfrm>
            <a:off x="9068296" y="5630195"/>
            <a:ext cx="1561703" cy="939723"/>
            <a:chOff x="3393450" y="3860739"/>
            <a:chExt cx="1561703" cy="939723"/>
          </a:xfrm>
        </p:grpSpPr>
        <p:sp>
          <p:nvSpPr>
            <p:cNvPr id="8" name="Freeform: Shape 7">
              <a:extLst>
                <a:ext uri="{FF2B5EF4-FFF2-40B4-BE49-F238E27FC236}">
                  <a16:creationId xmlns:a16="http://schemas.microsoft.com/office/drawing/2014/main" id="{16D3CF1E-0BE0-CAE9-850F-2A794D70CF3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4775FD3D-57B3-1D2E-DCAE-045EEE31E3A7}"/>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grpSp>
        <p:nvGrpSpPr>
          <p:cNvPr id="11" name="Group 10">
            <a:extLst>
              <a:ext uri="{FF2B5EF4-FFF2-40B4-BE49-F238E27FC236}">
                <a16:creationId xmlns:a16="http://schemas.microsoft.com/office/drawing/2014/main" id="{0D03B1EA-C392-AA08-0AA6-65B7615A5A16}"/>
              </a:ext>
            </a:extLst>
          </p:cNvPr>
          <p:cNvGrpSpPr/>
          <p:nvPr/>
        </p:nvGrpSpPr>
        <p:grpSpPr>
          <a:xfrm>
            <a:off x="9279828" y="5630195"/>
            <a:ext cx="1561703" cy="948856"/>
            <a:chOff x="9909001" y="1268642"/>
            <a:chExt cx="1561703" cy="948856"/>
          </a:xfrm>
        </p:grpSpPr>
        <p:sp>
          <p:nvSpPr>
            <p:cNvPr id="13" name="Freeform: Shape 12">
              <a:extLst>
                <a:ext uri="{FF2B5EF4-FFF2-40B4-BE49-F238E27FC236}">
                  <a16:creationId xmlns:a16="http://schemas.microsoft.com/office/drawing/2014/main" id="{C60992D6-A039-1498-A3F6-7FEF29392BB0}"/>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C8A8127E-3F50-3AFB-12EF-2761446E74A6}"/>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3420021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75FCC6CA-0029-1805-CE1B-CF2BA6A3AA1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66980A8-8470-3E89-5035-3ADD995BEC57}"/>
              </a:ext>
            </a:extLst>
          </p:cNvPr>
          <p:cNvSpPr>
            <a:spLocks noGrp="1"/>
          </p:cNvSpPr>
          <p:nvPr>
            <p:ph type="title"/>
          </p:nvPr>
        </p:nvSpPr>
        <p:spPr/>
        <p:txBody>
          <a:bodyPr anchor="b">
            <a:normAutofit/>
          </a:bodyPr>
          <a:lstStyle/>
          <a:p>
            <a:r>
              <a:rPr lang="es-ES" sz="6000" b="1" noProof="0"/>
              <a:t>Conclusiones y trabajo futuro</a:t>
            </a:r>
          </a:p>
        </p:txBody>
      </p:sp>
      <p:sp>
        <p:nvSpPr>
          <p:cNvPr id="3" name="Content Placeholder 2">
            <a:extLst>
              <a:ext uri="{FF2B5EF4-FFF2-40B4-BE49-F238E27FC236}">
                <a16:creationId xmlns:a16="http://schemas.microsoft.com/office/drawing/2014/main" id="{9171C7FD-C777-EE79-9C67-DE76CF5B7120}"/>
              </a:ext>
            </a:extLst>
          </p:cNvPr>
          <p:cNvSpPr>
            <a:spLocks noGrp="1"/>
          </p:cNvSpPr>
          <p:nvPr>
            <p:ph idx="1"/>
          </p:nvPr>
        </p:nvSpPr>
        <p:spPr/>
        <p:txBody>
          <a:bodyPr>
            <a:noAutofit/>
          </a:bodyPr>
          <a:lstStyle/>
          <a:p>
            <a:pPr marL="0" indent="0">
              <a:buNone/>
            </a:pPr>
            <a:r>
              <a:rPr lang="es-ES" sz="2200" noProof="0"/>
              <a:t>Para mejorar la eficiencia e interpretabilidad se proponen distintas líneas de trabajo futuro:</a:t>
            </a:r>
          </a:p>
          <a:p>
            <a:pPr marL="457200" indent="-457200">
              <a:buFont typeface="+mj-lt"/>
              <a:buAutoNum type="arabicParenR"/>
            </a:pPr>
            <a:r>
              <a:rPr lang="es-ES" sz="2200" noProof="0"/>
              <a:t>Añadir variables basadas en el Matrix </a:t>
            </a:r>
            <a:r>
              <a:rPr lang="es-ES" sz="2200" noProof="0" err="1"/>
              <a:t>Profile</a:t>
            </a:r>
            <a:r>
              <a:rPr lang="es-ES" sz="2200" noProof="0"/>
              <a:t> como variables exógenas</a:t>
            </a:r>
          </a:p>
          <a:p>
            <a:pPr marL="457200" indent="-457200">
              <a:buFont typeface="+mj-lt"/>
              <a:buAutoNum type="arabicParenR"/>
            </a:pPr>
            <a:r>
              <a:rPr lang="es-ES" sz="2200" noProof="0"/>
              <a:t>Integrar nuevos modelos fundacionales</a:t>
            </a:r>
          </a:p>
          <a:p>
            <a:pPr marL="457200" indent="-457200">
              <a:buFont typeface="+mj-lt"/>
              <a:buAutoNum type="arabicParenR"/>
            </a:pPr>
            <a:r>
              <a:rPr lang="es-ES" sz="2200" noProof="0"/>
              <a:t>Mejorar el proceso de ajuste fino modificando la distancia de pérdida (</a:t>
            </a:r>
            <a:r>
              <a:rPr lang="es-ES" sz="2200" noProof="0" err="1"/>
              <a:t>loss</a:t>
            </a:r>
            <a:r>
              <a:rPr lang="es-ES" sz="2200"/>
              <a:t>)</a:t>
            </a:r>
          </a:p>
          <a:p>
            <a:pPr marL="457200" indent="-457200">
              <a:buFont typeface="+mj-lt"/>
              <a:buAutoNum type="arabicParenR"/>
            </a:pPr>
            <a:r>
              <a:rPr lang="es-ES" sz="2200" noProof="0"/>
              <a:t>Ajustar el modelo usando datos preprocesados en lugar de los datos brutos</a:t>
            </a:r>
          </a:p>
          <a:p>
            <a:pPr marL="457200" indent="-457200">
              <a:buFont typeface="+mj-lt"/>
              <a:buAutoNum type="arabicParenR"/>
            </a:pPr>
            <a:r>
              <a:rPr lang="es-ES" sz="2200"/>
              <a:t>Usar otras técnicas de proyección</a:t>
            </a:r>
          </a:p>
          <a:p>
            <a:pPr marL="457200" indent="-457200">
              <a:buFont typeface="+mj-lt"/>
              <a:buAutoNum type="arabicParenR"/>
            </a:pPr>
            <a:r>
              <a:rPr lang="es-ES" sz="2200" noProof="0"/>
              <a:t>Congelar capas durante el proceso de ajuste fino</a:t>
            </a:r>
          </a:p>
          <a:p>
            <a:pPr marL="457200" indent="-457200">
              <a:buFont typeface="+mj-lt"/>
              <a:buAutoNum type="arabicParenR"/>
            </a:pPr>
            <a:r>
              <a:rPr lang="es-ES" sz="2200"/>
              <a:t>Revisar la implementación de MOMENT para tratar de trocear la obtención de vectores latentes como con MTSAE</a:t>
            </a:r>
          </a:p>
          <a:p>
            <a:pPr marL="457200" indent="-457200">
              <a:buFont typeface="+mj-lt"/>
              <a:buAutoNum type="arabicParenR"/>
            </a:pPr>
            <a:r>
              <a:rPr lang="es-ES" sz="2200" noProof="0"/>
              <a:t>Mejorar MTSAE añadiendo otro tipo de convoluciones</a:t>
            </a:r>
          </a:p>
        </p:txBody>
      </p:sp>
      <p:sp>
        <p:nvSpPr>
          <p:cNvPr id="4" name="Slide Number Placeholder 3">
            <a:extLst>
              <a:ext uri="{FF2B5EF4-FFF2-40B4-BE49-F238E27FC236}">
                <a16:creationId xmlns:a16="http://schemas.microsoft.com/office/drawing/2014/main" id="{42758DAD-E60B-E268-8432-E29E756D9BEA}"/>
              </a:ext>
            </a:extLst>
          </p:cNvPr>
          <p:cNvSpPr>
            <a:spLocks noGrp="1"/>
          </p:cNvSpPr>
          <p:nvPr>
            <p:ph type="sldNum" sz="quarter" idx="12"/>
          </p:nvPr>
        </p:nvSpPr>
        <p:spPr/>
        <p:txBody>
          <a:bodyPr/>
          <a:lstStyle/>
          <a:p>
            <a:fld id="{1A06E274-3D30-4D47-98D0-0581248BD0B1}" type="slidenum">
              <a:rPr lang="es-ES" noProof="0" smtClean="0"/>
              <a:t>73</a:t>
            </a:fld>
            <a:endParaRPr lang="es-ES" noProof="0"/>
          </a:p>
        </p:txBody>
      </p:sp>
      <p:graphicFrame>
        <p:nvGraphicFramePr>
          <p:cNvPr id="6" name="Diagram 5">
            <a:extLst>
              <a:ext uri="{FF2B5EF4-FFF2-40B4-BE49-F238E27FC236}">
                <a16:creationId xmlns:a16="http://schemas.microsoft.com/office/drawing/2014/main" id="{C0CA2C95-BBF4-EA91-E240-AC0314BB9001}"/>
              </a:ext>
            </a:extLst>
          </p:cNvPr>
          <p:cNvGraphicFramePr/>
          <p:nvPr>
            <p:extLst>
              <p:ext uri="{D42A27DB-BD31-4B8C-83A1-F6EECF244321}">
                <p14:modId xmlns:p14="http://schemas.microsoft.com/office/powerpoint/2010/main" val="664640257"/>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reeform: Shape 1">
            <a:extLst>
              <a:ext uri="{FF2B5EF4-FFF2-40B4-BE49-F238E27FC236}">
                <a16:creationId xmlns:a16="http://schemas.microsoft.com/office/drawing/2014/main" id="{0AB06592-3055-3594-66DB-2F14E0AC7A45}"/>
              </a:ext>
            </a:extLst>
          </p:cNvPr>
          <p:cNvSpPr/>
          <p:nvPr/>
        </p:nvSpPr>
        <p:spPr>
          <a:xfrm>
            <a:off x="8972613" y="5594339"/>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grpSp>
        <p:nvGrpSpPr>
          <p:cNvPr id="7" name="Group 6">
            <a:extLst>
              <a:ext uri="{FF2B5EF4-FFF2-40B4-BE49-F238E27FC236}">
                <a16:creationId xmlns:a16="http://schemas.microsoft.com/office/drawing/2014/main" id="{C8B3D365-FBAD-4A03-D5D6-B54104E2F7F1}"/>
              </a:ext>
            </a:extLst>
          </p:cNvPr>
          <p:cNvGrpSpPr/>
          <p:nvPr/>
        </p:nvGrpSpPr>
        <p:grpSpPr>
          <a:xfrm>
            <a:off x="9068296" y="5630195"/>
            <a:ext cx="1561703" cy="939723"/>
            <a:chOff x="3393450" y="3860739"/>
            <a:chExt cx="1561703" cy="939723"/>
          </a:xfrm>
        </p:grpSpPr>
        <p:sp>
          <p:nvSpPr>
            <p:cNvPr id="8" name="Freeform: Shape 7">
              <a:extLst>
                <a:ext uri="{FF2B5EF4-FFF2-40B4-BE49-F238E27FC236}">
                  <a16:creationId xmlns:a16="http://schemas.microsoft.com/office/drawing/2014/main" id="{D5A8C9E0-DD1F-CE83-BC63-82CF508B6B57}"/>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B510E39B-2790-FFF7-8012-9EAF5C9E3268}"/>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grpSp>
        <p:nvGrpSpPr>
          <p:cNvPr id="11" name="Group 10">
            <a:extLst>
              <a:ext uri="{FF2B5EF4-FFF2-40B4-BE49-F238E27FC236}">
                <a16:creationId xmlns:a16="http://schemas.microsoft.com/office/drawing/2014/main" id="{6E92A057-7486-F60B-A82A-0C707A3AF3E9}"/>
              </a:ext>
            </a:extLst>
          </p:cNvPr>
          <p:cNvGrpSpPr/>
          <p:nvPr/>
        </p:nvGrpSpPr>
        <p:grpSpPr>
          <a:xfrm>
            <a:off x="9279828" y="5630195"/>
            <a:ext cx="1561703" cy="948856"/>
            <a:chOff x="9909001" y="1268642"/>
            <a:chExt cx="1561703" cy="948856"/>
          </a:xfrm>
        </p:grpSpPr>
        <p:sp>
          <p:nvSpPr>
            <p:cNvPr id="13" name="Freeform: Shape 12">
              <a:extLst>
                <a:ext uri="{FF2B5EF4-FFF2-40B4-BE49-F238E27FC236}">
                  <a16:creationId xmlns:a16="http://schemas.microsoft.com/office/drawing/2014/main" id="{2C334295-BC05-C42C-2BC2-31F8246A0C32}"/>
                </a:ext>
              </a:extLst>
            </p:cNvPr>
            <p:cNvSpPr/>
            <p:nvPr/>
          </p:nvSpPr>
          <p:spPr>
            <a:xfrm rot="10800000">
              <a:off x="9909001" y="1268642"/>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3E3F8864-9FEC-21F7-8619-A7F1A700C7D6}"/>
                </a:ext>
              </a:extLst>
            </p:cNvPr>
            <p:cNvSpPr txBox="1"/>
            <p:nvPr/>
          </p:nvSpPr>
          <p:spPr>
            <a:xfrm>
              <a:off x="10585505" y="1848166"/>
              <a:ext cx="561975" cy="369332"/>
            </a:xfrm>
            <a:prstGeom prst="rect">
              <a:avLst/>
            </a:prstGeom>
            <a:noFill/>
          </p:spPr>
          <p:txBody>
            <a:bodyPr wrap="square">
              <a:spAutoFit/>
            </a:bodyPr>
            <a:lstStyle/>
            <a:p>
              <a:r>
                <a:rPr lang="es-ES" sz="1800" b="1" noProof="0"/>
                <a:t>DL</a:t>
              </a:r>
              <a:endParaRPr lang="es-ES" b="1" noProof="0"/>
            </a:p>
          </p:txBody>
        </p:sp>
      </p:grpSp>
    </p:spTree>
    <p:extLst>
      <p:ext uri="{BB962C8B-B14F-4D97-AF65-F5344CB8AC3E}">
        <p14:creationId xmlns:p14="http://schemas.microsoft.com/office/powerpoint/2010/main" val="12333002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629754D1-D445-55B9-3F7C-9C64CC8184D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1A276DF-ED51-7245-D46F-CB105D95E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5" name="Title 4">
            <a:extLst>
              <a:ext uri="{FF2B5EF4-FFF2-40B4-BE49-F238E27FC236}">
                <a16:creationId xmlns:a16="http://schemas.microsoft.com/office/drawing/2014/main" id="{73966F00-D5CD-12BC-9FD1-8A483CB717C5}"/>
              </a:ext>
            </a:extLst>
          </p:cNvPr>
          <p:cNvSpPr>
            <a:spLocks noGrp="1"/>
          </p:cNvSpPr>
          <p:nvPr>
            <p:ph type="title"/>
          </p:nvPr>
        </p:nvSpPr>
        <p:spPr>
          <a:xfrm>
            <a:off x="841248" y="426720"/>
            <a:ext cx="10506456" cy="1919141"/>
          </a:xfrm>
        </p:spPr>
        <p:txBody>
          <a:bodyPr anchor="b">
            <a:normAutofit/>
          </a:bodyPr>
          <a:lstStyle/>
          <a:p>
            <a:r>
              <a:rPr lang="es-ES" sz="6000" b="1" noProof="0"/>
              <a:t>Muchas gracias</a:t>
            </a:r>
          </a:p>
        </p:txBody>
      </p:sp>
      <p:sp>
        <p:nvSpPr>
          <p:cNvPr id="12" name="Rectangle 11">
            <a:extLst>
              <a:ext uri="{FF2B5EF4-FFF2-40B4-BE49-F238E27FC236}">
                <a16:creationId xmlns:a16="http://schemas.microsoft.com/office/drawing/2014/main" id="{13823640-7488-B328-8360-7080DECD85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4" name="Rectangle 13">
            <a:extLst>
              <a:ext uri="{FF2B5EF4-FFF2-40B4-BE49-F238E27FC236}">
                <a16:creationId xmlns:a16="http://schemas.microsoft.com/office/drawing/2014/main" id="{63AB38A3-C35E-E9BE-C603-8A0D678AE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8668F5AA-1D22-4A96-E9A3-16BB334FC3F2}"/>
              </a:ext>
            </a:extLst>
          </p:cNvPr>
          <p:cNvSpPr>
            <a:spLocks noGrp="1"/>
          </p:cNvSpPr>
          <p:nvPr>
            <p:ph type="sldNum" sz="quarter" idx="12"/>
          </p:nvPr>
        </p:nvSpPr>
        <p:spPr/>
        <p:txBody>
          <a:bodyPr/>
          <a:lstStyle/>
          <a:p>
            <a:fld id="{1A06E274-3D30-4D47-98D0-0581248BD0B1}" type="slidenum">
              <a:rPr lang="es-ES" noProof="0" smtClean="0"/>
              <a:t>74</a:t>
            </a:fld>
            <a:endParaRPr lang="es-ES" noProof="0"/>
          </a:p>
        </p:txBody>
      </p:sp>
    </p:spTree>
    <p:extLst>
      <p:ext uri="{BB962C8B-B14F-4D97-AF65-F5344CB8AC3E}">
        <p14:creationId xmlns:p14="http://schemas.microsoft.com/office/powerpoint/2010/main" val="26723293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E2F4F6"/>
        </a:solidFill>
        <a:effectLst/>
      </p:bgPr>
    </p:bg>
    <p:spTree>
      <p:nvGrpSpPr>
        <p:cNvPr id="1" name="">
          <a:extLst>
            <a:ext uri="{FF2B5EF4-FFF2-40B4-BE49-F238E27FC236}">
              <a16:creationId xmlns:a16="http://schemas.microsoft.com/office/drawing/2014/main" id="{2F79D185-EEB1-693C-7B05-CB5CB20AEC6C}"/>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56B713F-A04C-A8D2-B6D7-1255312C0B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p>
        </p:txBody>
      </p:sp>
      <p:sp>
        <p:nvSpPr>
          <p:cNvPr id="2" name="Title 1">
            <a:extLst>
              <a:ext uri="{FF2B5EF4-FFF2-40B4-BE49-F238E27FC236}">
                <a16:creationId xmlns:a16="http://schemas.microsoft.com/office/drawing/2014/main" id="{CD8F60E3-E423-4730-777C-1C78A7E6295F}"/>
              </a:ext>
            </a:extLst>
          </p:cNvPr>
          <p:cNvSpPr>
            <a:spLocks noGrp="1"/>
          </p:cNvSpPr>
          <p:nvPr>
            <p:ph type="ctrTitle"/>
          </p:nvPr>
        </p:nvSpPr>
        <p:spPr>
          <a:xfrm>
            <a:off x="838199" y="1093788"/>
            <a:ext cx="10506455" cy="2967208"/>
          </a:xfrm>
        </p:spPr>
        <p:txBody>
          <a:bodyPr>
            <a:noAutofit/>
          </a:bodyPr>
          <a:lstStyle/>
          <a:p>
            <a:pPr algn="l"/>
            <a:br>
              <a:rPr lang="es-ES" sz="5000"/>
            </a:br>
            <a:br>
              <a:rPr lang="es-ES" sz="5000"/>
            </a:br>
            <a:r>
              <a:rPr lang="es-ES" sz="5000"/>
              <a:t>Desarrollo de una metodología para el análisis visual de series temporales basada en técnicas de minería de datos y aprendizaje profundo</a:t>
            </a:r>
          </a:p>
        </p:txBody>
      </p:sp>
      <p:sp>
        <p:nvSpPr>
          <p:cNvPr id="3" name="Subtitle 2">
            <a:extLst>
              <a:ext uri="{FF2B5EF4-FFF2-40B4-BE49-F238E27FC236}">
                <a16:creationId xmlns:a16="http://schemas.microsoft.com/office/drawing/2014/main" id="{131FB661-8EC3-0132-0BBF-31F3D2EEACE9}"/>
              </a:ext>
            </a:extLst>
          </p:cNvPr>
          <p:cNvSpPr>
            <a:spLocks noGrp="1"/>
          </p:cNvSpPr>
          <p:nvPr>
            <p:ph type="subTitle" idx="1"/>
          </p:nvPr>
        </p:nvSpPr>
        <p:spPr>
          <a:xfrm>
            <a:off x="7400924" y="4619624"/>
            <a:ext cx="3946779" cy="1038225"/>
          </a:xfrm>
        </p:spPr>
        <p:txBody>
          <a:bodyPr>
            <a:normAutofit/>
          </a:bodyPr>
          <a:lstStyle/>
          <a:p>
            <a:pPr algn="r"/>
            <a:r>
              <a:rPr lang="es-ES" noProof="0"/>
              <a:t>María Inmaculada Santamaría Valenzuela</a:t>
            </a:r>
          </a:p>
        </p:txBody>
      </p:sp>
      <p:sp>
        <p:nvSpPr>
          <p:cNvPr id="14" name="Rectangle 13">
            <a:extLst>
              <a:ext uri="{FF2B5EF4-FFF2-40B4-BE49-F238E27FC236}">
                <a16:creationId xmlns:a16="http://schemas.microsoft.com/office/drawing/2014/main" id="{2D7A0CD2-1D5B-34C2-76A8-CE6AEC5DCF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noProof="0">
              <a:solidFill>
                <a:prstClr val="white"/>
              </a:solidFill>
              <a:latin typeface="Calibri" panose="020F0502020204030204"/>
            </a:endParaRPr>
          </a:p>
        </p:txBody>
      </p:sp>
      <p:sp>
        <p:nvSpPr>
          <p:cNvPr id="12" name="Rectangle 11">
            <a:extLst>
              <a:ext uri="{FF2B5EF4-FFF2-40B4-BE49-F238E27FC236}">
                <a16:creationId xmlns:a16="http://schemas.microsoft.com/office/drawing/2014/main" id="{D63C62B4-0343-BD79-F711-B8B10A7D8B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FF28F1A2-7240-C2C4-114C-9ABA0477C2CC}"/>
              </a:ext>
            </a:extLst>
          </p:cNvPr>
          <p:cNvSpPr>
            <a:spLocks noGrp="1"/>
          </p:cNvSpPr>
          <p:nvPr>
            <p:ph type="sldNum" sz="quarter" idx="12"/>
          </p:nvPr>
        </p:nvSpPr>
        <p:spPr/>
        <p:txBody>
          <a:bodyPr/>
          <a:lstStyle/>
          <a:p>
            <a:fld id="{1A06E274-3D30-4D47-98D0-0581248BD0B1}" type="slidenum">
              <a:rPr lang="es-ES" noProof="0" smtClean="0"/>
              <a:t>75</a:t>
            </a:fld>
            <a:endParaRPr lang="es-ES" noProof="0"/>
          </a:p>
        </p:txBody>
      </p:sp>
    </p:spTree>
    <p:extLst>
      <p:ext uri="{BB962C8B-B14F-4D97-AF65-F5344CB8AC3E}">
        <p14:creationId xmlns:p14="http://schemas.microsoft.com/office/powerpoint/2010/main" val="128332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1DD7A5E7-AE93-65B3-C087-D2A67AB625A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DC5E52-131C-601A-CB6A-DE420A4DDFD1}"/>
              </a:ext>
            </a:extLst>
          </p:cNvPr>
          <p:cNvSpPr>
            <a:spLocks noGrp="1"/>
          </p:cNvSpPr>
          <p:nvPr>
            <p:ph idx="1"/>
          </p:nvPr>
        </p:nvSpPr>
        <p:spPr/>
        <p:txBody>
          <a:bodyPr/>
          <a:lstStyle/>
          <a:p>
            <a:endParaRPr lang="es-ES" noProof="0"/>
          </a:p>
        </p:txBody>
      </p:sp>
      <p:sp>
        <p:nvSpPr>
          <p:cNvPr id="6" name="Slide Number Placeholder 5">
            <a:extLst>
              <a:ext uri="{FF2B5EF4-FFF2-40B4-BE49-F238E27FC236}">
                <a16:creationId xmlns:a16="http://schemas.microsoft.com/office/drawing/2014/main" id="{EB623E52-EF52-AE52-C529-0C1C7944C856}"/>
              </a:ext>
            </a:extLst>
          </p:cNvPr>
          <p:cNvSpPr>
            <a:spLocks noGrp="1"/>
          </p:cNvSpPr>
          <p:nvPr>
            <p:ph type="sldNum" sz="quarter" idx="12"/>
          </p:nvPr>
        </p:nvSpPr>
        <p:spPr/>
        <p:txBody>
          <a:bodyPr/>
          <a:lstStyle/>
          <a:p>
            <a:fld id="{1A06E274-3D30-4D47-98D0-0581248BD0B1}" type="slidenum">
              <a:rPr lang="es-ES" noProof="0" smtClean="0"/>
              <a:t>8</a:t>
            </a:fld>
            <a:endParaRPr lang="es-ES" noProof="0"/>
          </a:p>
        </p:txBody>
      </p:sp>
      <p:graphicFrame>
        <p:nvGraphicFramePr>
          <p:cNvPr id="4" name="Diagram 3">
            <a:extLst>
              <a:ext uri="{FF2B5EF4-FFF2-40B4-BE49-F238E27FC236}">
                <a16:creationId xmlns:a16="http://schemas.microsoft.com/office/drawing/2014/main" id="{3079FE64-D39D-57E9-CF66-6DDE188DB96D}"/>
              </a:ext>
            </a:extLst>
          </p:cNvPr>
          <p:cNvGraphicFramePr/>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Graphic 14">
            <a:extLst>
              <a:ext uri="{FF2B5EF4-FFF2-40B4-BE49-F238E27FC236}">
                <a16:creationId xmlns:a16="http://schemas.microsoft.com/office/drawing/2014/main" id="{FD8F7B64-339C-4EB4-1547-C845F71503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5996" y="1784350"/>
            <a:ext cx="11391900" cy="4572000"/>
          </a:xfrm>
          <a:prstGeom prst="rect">
            <a:avLst/>
          </a:prstGeom>
        </p:spPr>
      </p:pic>
      <p:sp>
        <p:nvSpPr>
          <p:cNvPr id="3" name="Content Placeholder 6">
            <a:extLst>
              <a:ext uri="{FF2B5EF4-FFF2-40B4-BE49-F238E27FC236}">
                <a16:creationId xmlns:a16="http://schemas.microsoft.com/office/drawing/2014/main" id="{670514CF-F271-0C18-1B6D-88EE4D11C256}"/>
              </a:ext>
            </a:extLst>
          </p:cNvPr>
          <p:cNvSpPr txBox="1">
            <a:spLocks/>
          </p:cNvSpPr>
          <p:nvPr/>
        </p:nvSpPr>
        <p:spPr>
          <a:xfrm>
            <a:off x="1047709" y="6254273"/>
            <a:ext cx="10088078" cy="477203"/>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a:t>Gráfica de la demanda real de energía eléctrica para el día 28 de abril de 2025 en la Península Ibérica</a:t>
            </a:r>
          </a:p>
        </p:txBody>
      </p:sp>
    </p:spTree>
    <p:extLst>
      <p:ext uri="{BB962C8B-B14F-4D97-AF65-F5344CB8AC3E}">
        <p14:creationId xmlns:p14="http://schemas.microsoft.com/office/powerpoint/2010/main" val="753048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D730-70CF-DA3E-D6C8-E2C9ABB542DC}"/>
            </a:ext>
          </a:extLst>
        </p:cNvPr>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928EC10-9960-F825-9BF9-724656493DA1}"/>
              </a:ext>
            </a:extLst>
          </p:cNvPr>
          <p:cNvGraphicFramePr/>
          <p:nvPr>
            <p:extLst>
              <p:ext uri="{D42A27DB-BD31-4B8C-83A1-F6EECF244321}">
                <p14:modId xmlns:p14="http://schemas.microsoft.com/office/powerpoint/2010/main" val="3182976953"/>
              </p:ext>
            </p:extLst>
          </p:nvPr>
        </p:nvGraphicFramePr>
        <p:xfrm>
          <a:off x="335601" y="236720"/>
          <a:ext cx="11512295" cy="580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8" name="Graphic 17">
            <a:extLst>
              <a:ext uri="{FF2B5EF4-FFF2-40B4-BE49-F238E27FC236}">
                <a16:creationId xmlns:a16="http://schemas.microsoft.com/office/drawing/2014/main" id="{3E80D6DA-EAAC-ACAF-5DDA-8323BC7D4C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225" y="1724025"/>
            <a:ext cx="10877550" cy="4476750"/>
          </a:xfrm>
          <a:prstGeom prst="rect">
            <a:avLst/>
          </a:prstGeom>
        </p:spPr>
      </p:pic>
      <p:sp>
        <p:nvSpPr>
          <p:cNvPr id="22" name="Rectangle: Rounded Corners 21">
            <a:extLst>
              <a:ext uri="{FF2B5EF4-FFF2-40B4-BE49-F238E27FC236}">
                <a16:creationId xmlns:a16="http://schemas.microsoft.com/office/drawing/2014/main" id="{5E1CF7F4-9DE0-A5C8-B734-60DA7A7C193A}"/>
              </a:ext>
            </a:extLst>
          </p:cNvPr>
          <p:cNvSpPr/>
          <p:nvPr/>
        </p:nvSpPr>
        <p:spPr>
          <a:xfrm>
            <a:off x="6202681" y="1719941"/>
            <a:ext cx="1478280" cy="4185105"/>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a:solidFill>
                  <a:schemeClr val="tx1"/>
                </a:solidFill>
              </a:rPr>
              <a:t>Francia bloquea a España</a:t>
            </a: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23" name="Rectangle: Rounded Corners 22">
            <a:extLst>
              <a:ext uri="{FF2B5EF4-FFF2-40B4-BE49-F238E27FC236}">
                <a16:creationId xmlns:a16="http://schemas.microsoft.com/office/drawing/2014/main" id="{0204550B-7721-8B23-6A43-354DC70449DB}"/>
              </a:ext>
            </a:extLst>
          </p:cNvPr>
          <p:cNvSpPr/>
          <p:nvPr/>
        </p:nvSpPr>
        <p:spPr>
          <a:xfrm>
            <a:off x="7680961" y="1719940"/>
            <a:ext cx="3307079" cy="4185105"/>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noProof="0" dirty="0">
                <a:solidFill>
                  <a:schemeClr val="tx1"/>
                </a:solidFill>
              </a:rPr>
              <a:t>Importamos hasta estabilizar</a:t>
            </a: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p:txBody>
      </p:sp>
      <p:sp>
        <p:nvSpPr>
          <p:cNvPr id="26" name="Rectángulo 25">
            <a:extLst>
              <a:ext uri="{FF2B5EF4-FFF2-40B4-BE49-F238E27FC236}">
                <a16:creationId xmlns:a16="http://schemas.microsoft.com/office/drawing/2014/main" id="{E63E6466-1E44-627E-763B-33108C7914EC}"/>
              </a:ext>
            </a:extLst>
          </p:cNvPr>
          <p:cNvSpPr/>
          <p:nvPr/>
        </p:nvSpPr>
        <p:spPr>
          <a:xfrm>
            <a:off x="648564" y="1728235"/>
            <a:ext cx="5560617" cy="416990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Exportamos energía a Francia</a:t>
            </a: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a:p>
            <a:pPr algn="ctr"/>
            <a:endParaRPr lang="es-ES" dirty="0">
              <a:solidFill>
                <a:schemeClr val="tx1"/>
              </a:solidFill>
            </a:endParaRPr>
          </a:p>
        </p:txBody>
      </p:sp>
      <p:sp>
        <p:nvSpPr>
          <p:cNvPr id="6" name="Slide Number Placeholder 5">
            <a:extLst>
              <a:ext uri="{FF2B5EF4-FFF2-40B4-BE49-F238E27FC236}">
                <a16:creationId xmlns:a16="http://schemas.microsoft.com/office/drawing/2014/main" id="{884AD3B9-B931-E546-7EFA-CE83F6D8FBEA}"/>
              </a:ext>
            </a:extLst>
          </p:cNvPr>
          <p:cNvSpPr>
            <a:spLocks noGrp="1"/>
          </p:cNvSpPr>
          <p:nvPr>
            <p:ph type="sldNum" sz="quarter" idx="12"/>
          </p:nvPr>
        </p:nvSpPr>
        <p:spPr/>
        <p:txBody>
          <a:bodyPr/>
          <a:lstStyle/>
          <a:p>
            <a:fld id="{1A06E274-3D30-4D47-98D0-0581248BD0B1}" type="slidenum">
              <a:rPr lang="es-ES" noProof="0" smtClean="0"/>
              <a:t>9</a:t>
            </a:fld>
            <a:endParaRPr lang="es-ES" noProof="0"/>
          </a:p>
        </p:txBody>
      </p:sp>
      <p:sp>
        <p:nvSpPr>
          <p:cNvPr id="25" name="Content Placeholder 6">
            <a:extLst>
              <a:ext uri="{FF2B5EF4-FFF2-40B4-BE49-F238E27FC236}">
                <a16:creationId xmlns:a16="http://schemas.microsoft.com/office/drawing/2014/main" id="{A1BA1131-051B-75FF-060B-AD4E5C8393B4}"/>
              </a:ext>
            </a:extLst>
          </p:cNvPr>
          <p:cNvSpPr txBox="1">
            <a:spLocks/>
          </p:cNvSpPr>
          <p:nvPr/>
        </p:nvSpPr>
        <p:spPr>
          <a:xfrm>
            <a:off x="644938" y="6352245"/>
            <a:ext cx="10327564" cy="3792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600"/>
              <a:t>Gráfica de exportación e importación (&gt; 0 importación, &lt; 0 exportación) de energía eléctrica entre España y Francia del día 28 de abril de 2025.</a:t>
            </a:r>
          </a:p>
        </p:txBody>
      </p:sp>
    </p:spTree>
    <p:extLst>
      <p:ext uri="{BB962C8B-B14F-4D97-AF65-F5344CB8AC3E}">
        <p14:creationId xmlns:p14="http://schemas.microsoft.com/office/powerpoint/2010/main" val="1990393105"/>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3397</Words>
  <Application>Microsoft Office PowerPoint</Application>
  <PresentationFormat>Widescreen</PresentationFormat>
  <Paragraphs>1576</Paragraphs>
  <Slides>75</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Aptos</vt:lpstr>
      <vt:lpstr>Aptos (Body)</vt:lpstr>
      <vt:lpstr>Aptos Display</vt:lpstr>
      <vt:lpstr>Arial</vt:lpstr>
      <vt:lpstr>Bahnschrift SemiBold SemiConden</vt:lpstr>
      <vt:lpstr>Calibri</vt:lpstr>
      <vt:lpstr>Cambria Math</vt:lpstr>
      <vt:lpstr>Office Theme</vt:lpstr>
      <vt:lpstr>  Desarrollo de una metodología para el análisis visual de series temporales basada en técnicas de minería de datos (DM) y aprendizaje profundo (DL)</vt:lpstr>
      <vt:lpstr>Contenido</vt:lpstr>
      <vt:lpstr>Contenido</vt:lpstr>
      <vt:lpstr>Introducción</vt:lpstr>
      <vt:lpstr>¿Qué es una serie temporal?</vt:lpstr>
      <vt:lpstr>PowerPoint Presentation</vt:lpstr>
      <vt:lpstr>Análisis visual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Análisis visual basado en DL (DVA)</vt:lpstr>
      <vt:lpstr>DVA tools</vt:lpstr>
      <vt:lpstr>DVA tools - UMAP</vt:lpstr>
      <vt:lpstr>DVA tools - TensorFlow</vt:lpstr>
      <vt:lpstr>DVA - DeepVATS​ (entorno de experimentación)</vt:lpstr>
      <vt:lpstr>PowerPoint Presentation</vt:lpstr>
      <vt:lpstr>PowerPoint Presentation</vt:lpstr>
      <vt:lpstr>Análisis visual basado en DM</vt:lpstr>
      <vt:lpstr>Matrix Profile</vt:lpstr>
      <vt:lpstr>MPlot</vt:lpstr>
      <vt:lpstr>Pseudo-MPlot</vt:lpstr>
      <vt:lpstr>Contenido</vt:lpstr>
      <vt:lpstr>Hipótesis</vt:lpstr>
      <vt:lpstr>Hipótesis 1 y 2</vt:lpstr>
      <vt:lpstr>Contenido</vt:lpstr>
      <vt:lpstr>Herramientas y metodología</vt:lpstr>
      <vt:lpstr>Entorno de pruebas: DeepVATS</vt:lpstr>
      <vt:lpstr>Metodología</vt:lpstr>
      <vt:lpstr>Desarrollo de las hipótesis</vt:lpstr>
      <vt:lpstr>Preguntas de investigación</vt:lpstr>
      <vt:lpstr>Preguntas de investigación</vt:lpstr>
      <vt:lpstr>Preguntas de investigación</vt:lpstr>
      <vt:lpstr>Preguntas de investigación</vt:lpstr>
      <vt:lpstr>Hipótesis 1 y 2</vt:lpstr>
      <vt:lpstr>Integración en la herramienta</vt:lpstr>
      <vt:lpstr>Contenido</vt:lpstr>
      <vt:lpstr>Resultados experimentales</vt:lpstr>
      <vt:lpstr>Resultados experimentales MPlot</vt:lpstr>
      <vt:lpstr>Resultados experimentales MPlot</vt:lpstr>
      <vt:lpstr>Resultados experimentales MPlot</vt:lpstr>
      <vt:lpstr>Resultados experimentales MPlot</vt:lpstr>
      <vt:lpstr>PowerPoint Presentation</vt:lpstr>
      <vt:lpstr>PowerPoint Presentation</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 MOMENT</vt:lpstr>
      <vt:lpstr>Resultados experimentales</vt:lpstr>
      <vt:lpstr>Resultados experimentales DTW</vt:lpstr>
      <vt:lpstr>Contenido</vt:lpstr>
      <vt:lpstr>Discusión crítica</vt:lpstr>
      <vt:lpstr>Discusión crítica</vt:lpstr>
      <vt:lpstr>Contenido</vt:lpstr>
      <vt:lpstr>Aplicaciones prácticas</vt:lpstr>
      <vt:lpstr>Contenido</vt:lpstr>
      <vt:lpstr>Conclusiones y trabajo futuro</vt:lpstr>
      <vt:lpstr>Conclusiones y trabajo futuro</vt:lpstr>
      <vt:lpstr>Muchas gracias</vt:lpstr>
      <vt:lpstr>  Desarrollo de una metodología para el análisis visual de series temporales basada en técnicas de minería de datos y aprendizaje profundo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 INMACULADA SANTAMARIA VALENZUELA</dc:creator>
  <cp:lastModifiedBy>MARIA INMACULADA SANTAMARIA VALENZUELA</cp:lastModifiedBy>
  <cp:revision>84</cp:revision>
  <dcterms:created xsi:type="dcterms:W3CDTF">2025-04-27T15:29:42Z</dcterms:created>
  <dcterms:modified xsi:type="dcterms:W3CDTF">2025-05-15T18:17:08Z</dcterms:modified>
</cp:coreProperties>
</file>